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9" r:id="rId3"/>
    <p:sldId id="338" r:id="rId4"/>
    <p:sldId id="347" r:id="rId5"/>
    <p:sldId id="348" r:id="rId6"/>
    <p:sldId id="343" r:id="rId7"/>
    <p:sldId id="349" r:id="rId8"/>
    <p:sldId id="340" r:id="rId9"/>
    <p:sldId id="345" r:id="rId10"/>
    <p:sldId id="350" r:id="rId11"/>
    <p:sldId id="268" r:id="rId12"/>
    <p:sldId id="353" r:id="rId13"/>
    <p:sldId id="359" r:id="rId14"/>
    <p:sldId id="329" r:id="rId15"/>
    <p:sldId id="346" r:id="rId16"/>
    <p:sldId id="354" r:id="rId17"/>
    <p:sldId id="355" r:id="rId18"/>
    <p:sldId id="356" r:id="rId19"/>
    <p:sldId id="357" r:id="rId20"/>
    <p:sldId id="321" r:id="rId21"/>
    <p:sldId id="352" r:id="rId22"/>
    <p:sldId id="358" r:id="rId23"/>
    <p:sldId id="339" r:id="rId24"/>
    <p:sldId id="265" r:id="rId25"/>
  </p:sldIdLst>
  <p:sldSz cx="24384000" cy="137160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pc" initials="lp" lastIdx="1" clrIdx="0">
    <p:extLst>
      <p:ext uri="{19B8F6BF-5375-455C-9EA6-DF929625EA0E}">
        <p15:presenceInfo xmlns:p15="http://schemas.microsoft.com/office/powerpoint/2012/main" userId="e292caac3968b7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4C4C"/>
    <a:srgbClr val="727272"/>
    <a:srgbClr val="E3B9B9"/>
    <a:srgbClr val="DBB2B2"/>
    <a:srgbClr val="BFD9F3"/>
    <a:srgbClr val="BBD1E9"/>
    <a:srgbClr val="7F9BBB"/>
    <a:srgbClr val="F16159"/>
    <a:srgbClr val="C04A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0225" autoAdjust="0"/>
  </p:normalViewPr>
  <p:slideViewPr>
    <p:cSldViewPr snapToGrid="0" snapToObjects="1">
      <p:cViewPr varScale="1">
        <p:scale>
          <a:sx n="36" d="100"/>
          <a:sy n="36" d="100"/>
        </p:scale>
        <p:origin x="96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913460" y="0"/>
            <a:ext cx="222885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913460" y="8685213"/>
            <a:ext cx="222885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Ok, let me firstly introduce the text collection part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135572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the show codes and results.</a:t>
            </a:r>
          </a:p>
          <a:p>
            <a:r>
              <a:rPr lang="en-US" altLang="zh-CN" dirty="0"/>
              <a:t>Left graph show the code of Inverted Index. And right graph shows the result of Inverted Index.  The first column is word, the second column is file containing the word.</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74504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200" kern="100" dirty="0">
                <a:effectLst/>
                <a:latin typeface="Times New Roman" panose="02020603050405020304" pitchFamily="18" charset="0"/>
                <a:ea typeface="等线" panose="02010600030101010101" pitchFamily="2" charset="-122"/>
              </a:rPr>
              <a:t>Here shows the time cost of Inverted Index for Cluster..</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The Spark cluster running 100M files spends 1.5 minutes.</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The Spark cluster running 1G files spends 15 minutes.</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01581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等线" panose="02010600030101010101" pitchFamily="2" charset="-122"/>
              </a:rPr>
              <a:t>Here shows the time cost of Inverted Index for one machine.</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One machine running 100M files spends about 1.78 minutes.</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One machine running 1G files spends about 17.91 minutes.</a:t>
            </a:r>
            <a:endParaRPr lang="en-US" altLang="zh-CN" sz="1000" kern="100" dirty="0">
              <a:effectLst/>
              <a:latin typeface="Times New Roman" panose="02020603050405020304" pitchFamily="18" charset="0"/>
              <a:ea typeface="等线" panose="02010600030101010101" pitchFamily="2"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038083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等线" panose="02010600030101010101" pitchFamily="2" charset="-122"/>
              </a:rPr>
              <a:t>After comparing, we can find the Spark cluster has stronger ability of calculation.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535075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Times New Roman" panose="02020603050405020304" pitchFamily="18" charset="0"/>
              </a:rPr>
              <a:t>	</a:t>
            </a:r>
            <a:r>
              <a:rPr lang="zh-CN" altLang="zh-CN" sz="1200" kern="100" dirty="0">
                <a:effectLst/>
                <a:latin typeface="Times New Roman" panose="02020603050405020304" pitchFamily="18" charset="0"/>
                <a:ea typeface="Times New Roman" panose="02020603050405020304" pitchFamily="18" charset="0"/>
              </a:rPr>
              <a:t>TF-</a:t>
            </a:r>
            <a:r>
              <a:rPr lang="en-US" altLang="zh-CN" sz="1200" kern="100" dirty="0">
                <a:effectLst/>
                <a:latin typeface="Times New Roman" panose="02020603050405020304" pitchFamily="18" charset="0"/>
                <a:ea typeface="Times New Roman" panose="02020603050405020304" pitchFamily="18" charset="0"/>
              </a:rPr>
              <a:t>IDF </a:t>
            </a:r>
            <a:r>
              <a:rPr lang="zh-CN" altLang="zh-CN" sz="1200" kern="100" dirty="0">
                <a:effectLst/>
                <a:latin typeface="Times New Roman" panose="02020603050405020304" pitchFamily="18" charset="0"/>
                <a:ea typeface="Times New Roman" panose="02020603050405020304" pitchFamily="18" charset="0"/>
              </a:rPr>
              <a:t>is a commonly used weighting technique for information retrieval and data mining. TF is Term Frequency, and IDF is Inverse Document Frequency. TF-IDF is a statistical method used to evaluate the importance of a word to a document set or a document in a corpus. The importance of a word increases in proportion to the number of times it appears in the document, but at the same time it decreases in inverse proportion to the frequency of its appearance in the corpus.</a:t>
            </a:r>
          </a:p>
          <a:p>
            <a:endParaRPr lang="en-US" altLang="zh-CN" dirty="0"/>
          </a:p>
          <a:p>
            <a:r>
              <a:rPr lang="en-US" altLang="zh-CN" dirty="0"/>
              <a:t>The following formula will help us calculate TF-IDF.</a:t>
            </a:r>
          </a:p>
          <a:p>
            <a:endParaRPr lang="en-US" altLang="zh-CN" dirty="0"/>
          </a:p>
          <a:p>
            <a:r>
              <a:rPr lang="en-US" altLang="zh-CN" dirty="0"/>
              <a:t>Process: </a:t>
            </a:r>
          </a:p>
          <a:p>
            <a:r>
              <a:rPr lang="en-US" altLang="zh-CN" dirty="0"/>
              <a:t>	This is the process of calculating TF-IDF.</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99028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your get TF and IDF. Then just join them to get </a:t>
            </a:r>
            <a:r>
              <a:rPr lang="en-US" altLang="zh-CN" dirty="0" err="1"/>
              <a:t>tf-idf</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76405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000" kern="100" dirty="0">
                <a:effectLst/>
                <a:latin typeface="Times New Roman" panose="02020603050405020304" pitchFamily="18" charset="0"/>
                <a:ea typeface="等线" panose="02010600030101010101" pitchFamily="2" charset="-122"/>
              </a:rPr>
              <a:t>Here shows the time cost of TF-IDF for Cluster..</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The Spark cluster running 100M files spends 1.82 minutes.</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The Spark cluster running 1G files spends 20 minutes.</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000" kern="100" dirty="0">
                <a:effectLst/>
                <a:latin typeface="Times New Roman" panose="02020603050405020304" pitchFamily="18" charset="0"/>
                <a:ea typeface="等线" panose="02010600030101010101" pitchFamily="2" charset="-122"/>
              </a:rPr>
              <a:t>.</a:t>
            </a:r>
            <a:endParaRPr lang="zh-CN" altLang="zh-CN" sz="1000" kern="100" dirty="0">
              <a:effectLst/>
              <a:latin typeface="Times New Roman" panose="02020603050405020304" pitchFamily="18" charset="0"/>
              <a:ea typeface="Times New Roman" panose="02020603050405020304" pitchFamily="18" charset="0"/>
            </a:endParaRP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51640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rPr>
              <a:t>Here shows the time cost of TF-IDF for one machine.</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One machine running 100M files spends about 1.98 minutes.</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One machine running 1G files spends about 21.1 minutes.</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302489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等线" panose="02010600030101010101" pitchFamily="2" charset="-122"/>
              </a:rPr>
              <a:t>After comparing, we can </a:t>
            </a:r>
            <a:r>
              <a:rPr lang="en-US" altLang="zh-CN" sz="1200" dirty="0" err="1">
                <a:effectLst/>
                <a:latin typeface="Times New Roman" panose="02020603050405020304" pitchFamily="18" charset="0"/>
                <a:ea typeface="等线" panose="02010600030101010101" pitchFamily="2" charset="-122"/>
              </a:rPr>
              <a:t>finf</a:t>
            </a:r>
            <a:r>
              <a:rPr lang="en-US" altLang="zh-CN" sz="1200" dirty="0">
                <a:effectLst/>
                <a:latin typeface="Times New Roman" panose="02020603050405020304" pitchFamily="18" charset="0"/>
                <a:ea typeface="等线" panose="02010600030101010101" pitchFamily="2" charset="-122"/>
              </a:rPr>
              <a:t> the Spark cluster has stronger ability of calculation.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58436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200" kern="100" dirty="0">
                <a:effectLst/>
                <a:latin typeface="Times New Roman" panose="02020603050405020304" pitchFamily="18" charset="0"/>
                <a:ea typeface="等线" panose="02010600030101010101" pitchFamily="2" charset="-122"/>
              </a:rPr>
              <a:t>I will introduce problems we faced.</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The problem is memory problem.</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Let me give a brief introduction.</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Brief Introduction:</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	</a:t>
            </a:r>
            <a:r>
              <a:rPr lang="en-US" altLang="zh-CN" sz="1200" kern="100" dirty="0">
                <a:effectLst/>
                <a:latin typeface="Times New Roman" panose="02020603050405020304" pitchFamily="18" charset="0"/>
                <a:ea typeface="Times New Roman" panose="02020603050405020304" pitchFamily="18" charset="0"/>
              </a:rPr>
              <a:t>First, we run 100MB files on </a:t>
            </a:r>
            <a:r>
              <a:rPr lang="en-US" altLang="zh-CN" sz="1200" kern="100" dirty="0" err="1">
                <a:effectLst/>
                <a:latin typeface="Times New Roman" panose="02020603050405020304" pitchFamily="18" charset="0"/>
                <a:ea typeface="Times New Roman" panose="02020603050405020304" pitchFamily="18" charset="0"/>
              </a:rPr>
              <a:t>jupyter</a:t>
            </a:r>
            <a:r>
              <a:rPr lang="en-US" altLang="zh-CN" sz="1200" kern="100" dirty="0">
                <a:effectLst/>
                <a:latin typeface="Times New Roman" panose="02020603050405020304" pitchFamily="18" charset="0"/>
                <a:ea typeface="Times New Roman" panose="02020603050405020304" pitchFamily="18" charset="0"/>
              </a:rPr>
              <a:t> and there will be no problems, but when your file size reaches 1GB, it will report an error.</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 </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1200" kern="100" dirty="0">
                <a:effectLst/>
                <a:latin typeface="Times New Roman" panose="02020603050405020304" pitchFamily="18" charset="0"/>
                <a:ea typeface="等线" panose="02010600030101010101" pitchFamily="2" charset="-122"/>
              </a:rPr>
              <a:t>Solving:</a:t>
            </a:r>
            <a:endParaRPr lang="zh-CN" altLang="zh-CN" sz="1200" kern="100" dirty="0">
              <a:effectLst/>
              <a:latin typeface="Times New Roman" panose="02020603050405020304" pitchFamily="18" charset="0"/>
              <a:ea typeface="Times New Roman" panose="02020603050405020304" pitchFamily="18" charset="0"/>
            </a:endParaRPr>
          </a:p>
          <a:p>
            <a:pPr indent="266700" algn="just">
              <a:lnSpc>
                <a:spcPct val="150000"/>
              </a:lnSpc>
            </a:pPr>
            <a:r>
              <a:rPr lang="en-US" altLang="zh-CN" sz="1200" kern="100" dirty="0">
                <a:effectLst/>
                <a:latin typeface="Times New Roman" panose="02020603050405020304" pitchFamily="18" charset="0"/>
                <a:ea typeface="Times New Roman" panose="02020603050405020304" pitchFamily="18" charset="0"/>
              </a:rPr>
              <a:t>The default running memory of spark is only 2g, but it is not enough for map reduce of large files. It is easy to cause memory overload, so we transfer the file to the local and use the command line to run the following command to submit the task, here we set the running memory and successfully solved this problem.</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5354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Ok, let me firstly introduce the text collection part. We using the request package to obtain the data from the project Gutenberg, since this website may ban our IP from time to time. I manage an IP pool from the Internet. If our IP is ban by the server, we can select another IP for it.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427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52100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As you can see that, the things we need is the title, author, language type and the text content. After observing this website, you can see that the text and the information is including in the webpage.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6560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So, we get these data from the corresponding area, which means we just detect the key word from it and we can see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url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have some regular, so I just replace the index of book to take all the book. And since we just need English article, so if we get the book with not English, we will skip this article.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020672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As for the processing for the data. We set the text type from UTF-8 with BOM to the UTF-8. Then, we replace the notation in title which is not allowed to use such as “?” to the space. And if a book has multiple authors, we separate the author by “&amp;” and put it to the name of txt.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829457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Now I will introduce the structure of Cluster.</a:t>
            </a:r>
          </a:p>
          <a:p>
            <a:r>
              <a:rPr lang="en-US" altLang="zh-CN" sz="1200" dirty="0">
                <a:effectLst/>
                <a:latin typeface="Times New Roman" panose="02020603050405020304" pitchFamily="18" charset="0"/>
                <a:ea typeface="Times New Roman" panose="02020603050405020304" pitchFamily="18" charset="0"/>
              </a:rPr>
              <a:t>	The pictures above shows the structure of cluster. Firstly, in our project, we totally have 5 virtual machines. For Spark cluster and Hadoop cluster, we use the different master.</a:t>
            </a:r>
          </a:p>
          <a:p>
            <a:pPr algn="just">
              <a:lnSpc>
                <a:spcPct val="150000"/>
              </a:lnSpc>
            </a:pPr>
            <a:r>
              <a:rPr lang="en-US" altLang="zh-CN" sz="1200" kern="100" dirty="0">
                <a:effectLst/>
                <a:latin typeface="Times New Roman" panose="02020603050405020304" pitchFamily="18" charset="0"/>
                <a:ea typeface="等线" panose="02010600030101010101" pitchFamily="2" charset="-122"/>
              </a:rPr>
              <a:t>	</a:t>
            </a:r>
            <a:r>
              <a:rPr lang="zh-CN" altLang="zh-CN" sz="1200" kern="100" dirty="0">
                <a:effectLst/>
                <a:latin typeface="Times New Roman" panose="02020603050405020304" pitchFamily="18" charset="0"/>
                <a:ea typeface="等线" panose="02010600030101010101" pitchFamily="2" charset="-122"/>
              </a:rPr>
              <a:t>For Hadoop cluster, we use “David” to be master, and “Justin” and “Jack” to be slave. For each slave, they stored a part of data.</a:t>
            </a:r>
            <a:endParaRPr lang="zh-CN" altLang="zh-CN" sz="1200" kern="100" dirty="0">
              <a:effectLst/>
              <a:latin typeface="Times New Roman" panose="02020603050405020304" pitchFamily="18" charset="0"/>
              <a:ea typeface="Times New Roman" panose="02020603050405020304" pitchFamily="18" charset="0"/>
            </a:endParaRPr>
          </a:p>
          <a:p>
            <a:pPr algn="just">
              <a:lnSpc>
                <a:spcPct val="150000"/>
              </a:lnSpc>
            </a:pPr>
            <a:r>
              <a:rPr lang="zh-CN" altLang="zh-CN" sz="1200" kern="100" dirty="0">
                <a:effectLst/>
                <a:latin typeface="Times New Roman" panose="02020603050405020304" pitchFamily="18" charset="0"/>
                <a:ea typeface="等线" panose="02010600030101010101" pitchFamily="2" charset="-122"/>
              </a:rPr>
              <a:t>	For Spark cluster, we use “Jack” to be master, and “Justin”, “Justin2”, “Bruce” and “David” to be the worker. For each worker, they calculate a part of data. And the result after calculating by worker will be stored in local, if the workers don’t submit the result to the HDFS.</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89426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ea typeface="Times New Roman" panose="02020603050405020304" pitchFamily="18" charset="0"/>
              </a:rPr>
              <a:t>Here shows the HDFS pages</a:t>
            </a:r>
            <a:r>
              <a:rPr lang="en-US" altLang="zh-CN" sz="1200" dirty="0">
                <a:effectLst/>
                <a:ea typeface="Times New Roman" panose="02020603050405020304" pitchFamily="18" charset="0"/>
              </a:rPr>
              <a:t>.</a:t>
            </a:r>
          </a:p>
          <a:p>
            <a:r>
              <a:rPr lang="en-US" altLang="zh-CN" sz="1200" dirty="0">
                <a:effectLst/>
                <a:latin typeface="Times New Roman" panose="02020603050405020304" pitchFamily="18" charset="0"/>
                <a:ea typeface="等线" panose="02010600030101010101" pitchFamily="2" charset="-122"/>
              </a:rPr>
              <a:t>And the Live Nodes are two, it means that set up Hadoop cluster successfully. </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500768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Times New Roman" panose="02020603050405020304" pitchFamily="18" charset="0"/>
                <a:ea typeface="等线" panose="02010600030101010101" pitchFamily="2" charset="-122"/>
              </a:rPr>
              <a:t>Here shows the Spark pages.</a:t>
            </a:r>
          </a:p>
          <a:p>
            <a:r>
              <a:rPr lang="en-US" altLang="zh-CN" sz="1200" dirty="0">
                <a:effectLst/>
                <a:latin typeface="Times New Roman" panose="02020603050405020304" pitchFamily="18" charset="0"/>
                <a:ea typeface="等线" panose="02010600030101010101" pitchFamily="2" charset="-122"/>
              </a:rPr>
              <a:t>And in workers table, it is obvious that our four worker are alive. It means the Spark cluster is set up successfully.</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76685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ea typeface="Times New Roman" panose="02020603050405020304" pitchFamily="18" charset="0"/>
              </a:rPr>
              <a:t>Definition:</a:t>
            </a:r>
          </a:p>
          <a:p>
            <a:r>
              <a:rPr lang="en-US" altLang="zh-CN" sz="1200" dirty="0">
                <a:effectLst/>
                <a:ea typeface="Times New Roman" panose="02020603050405020304" pitchFamily="18" charset="0"/>
              </a:rPr>
              <a:t>	</a:t>
            </a:r>
            <a:r>
              <a:rPr lang="zh-CN" altLang="zh-CN" sz="1200" dirty="0">
                <a:effectLst/>
                <a:ea typeface="Times New Roman" panose="02020603050405020304" pitchFamily="18" charset="0"/>
              </a:rPr>
              <a:t>The inverted index is an indexing method that is used to store a mapping of the storage location of a word in a document or a group of documents under a full-text search. It is the most commonly used data structure in document retrieval systems. Through the inverted index, you can quickly get a list of documents containing this word according to the word. The inverted index is mainly composed of two parts: "word dictionary" and "inverted file".</a:t>
            </a:r>
            <a:endParaRPr lang="en-US" altLang="zh-CN" sz="1200" dirty="0">
              <a:effectLst/>
              <a:ea typeface="Times New Roman" panose="02020603050405020304" pitchFamily="18" charset="0"/>
            </a:endParaRPr>
          </a:p>
          <a:p>
            <a:endParaRPr lang="en-US" altLang="zh-CN" sz="1200" dirty="0">
              <a:effectLst/>
            </a:endParaRPr>
          </a:p>
          <a:p>
            <a:r>
              <a:rPr lang="en-US" altLang="zh-CN" sz="1200" dirty="0">
                <a:effectLst/>
              </a:rPr>
              <a:t>Process: </a:t>
            </a:r>
          </a:p>
          <a:p>
            <a:r>
              <a:rPr lang="en-US" altLang="zh-CN" sz="1200" dirty="0">
                <a:effectLst/>
              </a:rPr>
              <a:t>	This is the process of calculating Inverted Index.</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8864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6400" y="12712700"/>
            <a:ext cx="5486400" cy="730250"/>
          </a:xfrm>
        </p:spPr>
        <p:txBody>
          <a:bodyPr/>
          <a:lstStyle/>
          <a:p>
            <a:fld id="{2A6D75CB-50F0-4D85-871E-4F7E18F16290}" type="datetimeFigureOut">
              <a:rPr lang="zh-CN" altLang="en-US" smtClean="0"/>
              <a:t>2021/12/16</a:t>
            </a:fld>
            <a:endParaRPr lang="zh-CN" altLang="en-US"/>
          </a:p>
        </p:txBody>
      </p:sp>
      <p:sp>
        <p:nvSpPr>
          <p:cNvPr id="3" name="Footer Placeholder 2"/>
          <p:cNvSpPr>
            <a:spLocks noGrp="1"/>
          </p:cNvSpPr>
          <p:nvPr>
            <p:ph type="ftr" sz="quarter" idx="11"/>
          </p:nvPr>
        </p:nvSpPr>
        <p:spPr>
          <a:xfrm>
            <a:off x="8077200" y="12712700"/>
            <a:ext cx="8229600" cy="730250"/>
          </a:xfrm>
        </p:spPr>
        <p:txBody>
          <a:bodyPr/>
          <a:lstStyle/>
          <a:p>
            <a:endParaRPr lang="zh-CN" altLang="en-US"/>
          </a:p>
        </p:txBody>
      </p:sp>
      <p:sp>
        <p:nvSpPr>
          <p:cNvPr id="4" name="Slide Number Placeholder 3"/>
          <p:cNvSpPr>
            <a:spLocks noGrp="1"/>
          </p:cNvSpPr>
          <p:nvPr>
            <p:ph type="sldNum" sz="quarter" idx="12"/>
          </p:nvPr>
        </p:nvSpPr>
        <p:spPr>
          <a:xfrm>
            <a:off x="17221200" y="12712700"/>
            <a:ext cx="5486400" cy="730250"/>
          </a:xfrm>
        </p:spPr>
        <p:txBody>
          <a:bodyPr/>
          <a:lstStyle/>
          <a:p>
            <a:fld id="{AE965EB4-CD84-47A1-9059-313BD09E4A99}"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5.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8.png"/><Relationship Id="rId10"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9.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01" name="image 101"/>
          <p:cNvPicPr>
            <a:picLocks noChangeAspect="1"/>
          </p:cNvPicPr>
          <p:nvPr/>
        </p:nvPicPr>
        <p:blipFill>
          <a:blip r:embed="rId2"/>
          <a:srcRect/>
          <a:stretch>
            <a:fillRect/>
          </a:stretch>
        </p:blipFill>
        <p:spPr>
          <a:xfrm>
            <a:off x="15735300" y="-304800"/>
            <a:ext cx="14262100" cy="14274800"/>
          </a:xfrm>
          <a:prstGeom prst="rect">
            <a:avLst/>
          </a:prstGeom>
        </p:spPr>
      </p:pic>
      <p:sp>
        <p:nvSpPr>
          <p:cNvPr id="102" name="Object 102"/>
          <p:cNvSpPr txBox="1"/>
          <p:nvPr/>
        </p:nvSpPr>
        <p:spPr>
          <a:xfrm>
            <a:off x="2874230" y="3680266"/>
            <a:ext cx="10225820" cy="2862655"/>
          </a:xfrm>
          <a:prstGeom prst="rect">
            <a:avLst/>
          </a:prstGeom>
        </p:spPr>
        <p:txBody>
          <a:bodyPr vert="horz" rtlCol="0" anchor="t" anchorCtr="0">
            <a:noAutofit/>
          </a:bodyPr>
          <a:lstStyle/>
          <a:p>
            <a:pPr algn="ctr">
              <a:lnSpc>
                <a:spcPct val="108000"/>
              </a:lnSpc>
            </a:pPr>
            <a:r>
              <a:rPr lang="en-US" altLang="zh-CN" sz="7600" b="1" dirty="0">
                <a:solidFill>
                  <a:srgbClr val="333333"/>
                </a:solidFill>
                <a:latin typeface="Arial Bold" panose="020B0604020202090204" charset="0"/>
                <a:ea typeface="OPPOSans-H" panose="00020600040101010101" charset="-122"/>
                <a:cs typeface="Arial Bold" panose="020B0604020202090204" charset="0"/>
              </a:rPr>
              <a:t>Text Search based on </a:t>
            </a:r>
          </a:p>
          <a:p>
            <a:pPr algn="ctr">
              <a:lnSpc>
                <a:spcPct val="108000"/>
              </a:lnSpc>
            </a:pPr>
            <a:r>
              <a:rPr lang="en-US" altLang="zh-CN" sz="7600" b="1" dirty="0">
                <a:solidFill>
                  <a:srgbClr val="333333"/>
                </a:solidFill>
                <a:latin typeface="Arial Bold" panose="020B0604020202090204" charset="0"/>
                <a:ea typeface="OPPOSans-H" panose="00020600040101010101" charset="-122"/>
                <a:cs typeface="Arial Bold" panose="020B0604020202090204" charset="0"/>
              </a:rPr>
              <a:t>Hadoop/Spark</a:t>
            </a:r>
          </a:p>
          <a:p>
            <a:pPr algn="ctr">
              <a:lnSpc>
                <a:spcPct val="108000"/>
              </a:lnSpc>
            </a:pPr>
            <a:endParaRPr lang="en-US" altLang="zh-CN" sz="7600" b="1" dirty="0">
              <a:solidFill>
                <a:srgbClr val="333333"/>
              </a:solidFill>
              <a:latin typeface="Arial Bold" panose="020B0604020202090204" charset="0"/>
              <a:ea typeface="OPPOSans-H" panose="00020600040101010101" charset="-122"/>
              <a:cs typeface="Arial Bold" panose="020B0604020202090204" charset="0"/>
            </a:endParaRPr>
          </a:p>
        </p:txBody>
      </p:sp>
      <p:pic>
        <p:nvPicPr>
          <p:cNvPr id="104" name="image 104"/>
          <p:cNvPicPr>
            <a:picLocks noChangeAspect="1"/>
          </p:cNvPicPr>
          <p:nvPr/>
        </p:nvPicPr>
        <p:blipFill>
          <a:blip r:embed="rId3"/>
          <a:srcRect/>
          <a:stretch>
            <a:fillRect/>
          </a:stretch>
        </p:blipFill>
        <p:spPr>
          <a:xfrm>
            <a:off x="1099183" y="812800"/>
            <a:ext cx="1879600" cy="1879600"/>
          </a:xfrm>
          <a:prstGeom prst="rect">
            <a:avLst/>
          </a:prstGeom>
        </p:spPr>
      </p:pic>
      <p:grpSp>
        <p:nvGrpSpPr>
          <p:cNvPr id="1012" name="组合 1012"/>
          <p:cNvGrpSpPr/>
          <p:nvPr/>
        </p:nvGrpSpPr>
        <p:grpSpPr>
          <a:xfrm>
            <a:off x="17729200" y="812800"/>
            <a:ext cx="1066800" cy="1066800"/>
            <a:chOff x="17729200" y="812800"/>
            <a:chExt cx="1066800" cy="1066800"/>
          </a:xfrm>
        </p:grpSpPr>
        <p:pic>
          <p:nvPicPr>
            <p:cNvPr id="1013" name="image 1013"/>
            <p:cNvPicPr>
              <a:picLocks noChangeAspect="1"/>
            </p:cNvPicPr>
            <p:nvPr/>
          </p:nvPicPr>
          <p:blipFill>
            <a:blip r:embed="rId4"/>
            <a:srcRect/>
            <a:stretch>
              <a:fillRect/>
            </a:stretch>
          </p:blipFill>
          <p:spPr>
            <a:xfrm>
              <a:off x="17729200" y="812800"/>
              <a:ext cx="1066800" cy="1066800"/>
            </a:xfrm>
            <a:prstGeom prst="rect">
              <a:avLst/>
            </a:prstGeom>
          </p:spPr>
        </p:pic>
        <p:pic>
          <p:nvPicPr>
            <p:cNvPr id="1014" name="image 1014"/>
            <p:cNvPicPr>
              <a:picLocks noChangeAspect="1"/>
            </p:cNvPicPr>
            <p:nvPr/>
          </p:nvPicPr>
          <p:blipFill>
            <a:blip r:embed="rId5"/>
            <a:srcRect/>
            <a:stretch>
              <a:fillRect/>
            </a:stretch>
          </p:blipFill>
          <p:spPr>
            <a:xfrm>
              <a:off x="17957800" y="1041400"/>
              <a:ext cx="609600" cy="609600"/>
            </a:xfrm>
            <a:prstGeom prst="rect">
              <a:avLst/>
            </a:prstGeom>
          </p:spPr>
        </p:pic>
      </p:grpSp>
      <p:grpSp>
        <p:nvGrpSpPr>
          <p:cNvPr id="1015" name="组合 1015"/>
          <p:cNvGrpSpPr/>
          <p:nvPr/>
        </p:nvGrpSpPr>
        <p:grpSpPr>
          <a:xfrm>
            <a:off x="21005800" y="3632200"/>
            <a:ext cx="914400" cy="914400"/>
            <a:chOff x="21005800" y="3632200"/>
            <a:chExt cx="914400" cy="914400"/>
          </a:xfrm>
        </p:grpSpPr>
        <p:pic>
          <p:nvPicPr>
            <p:cNvPr id="1016" name="image 1016"/>
            <p:cNvPicPr>
              <a:picLocks noChangeAspect="1"/>
            </p:cNvPicPr>
            <p:nvPr/>
          </p:nvPicPr>
          <p:blipFill>
            <a:blip r:embed="rId6"/>
            <a:srcRect/>
            <a:stretch>
              <a:fillRect/>
            </a:stretch>
          </p:blipFill>
          <p:spPr>
            <a:xfrm>
              <a:off x="21005800" y="3632200"/>
              <a:ext cx="914400" cy="914400"/>
            </a:xfrm>
            <a:prstGeom prst="rect">
              <a:avLst/>
            </a:prstGeom>
          </p:spPr>
        </p:pic>
        <p:pic>
          <p:nvPicPr>
            <p:cNvPr id="1017" name="image 1017"/>
            <p:cNvPicPr>
              <a:picLocks noChangeAspect="1"/>
            </p:cNvPicPr>
            <p:nvPr/>
          </p:nvPicPr>
          <p:blipFill>
            <a:blip r:embed="rId7"/>
            <a:srcRect/>
            <a:stretch>
              <a:fillRect/>
            </a:stretch>
          </p:blipFill>
          <p:spPr>
            <a:xfrm>
              <a:off x="21234400" y="3860800"/>
              <a:ext cx="457200" cy="457200"/>
            </a:xfrm>
            <a:prstGeom prst="rect">
              <a:avLst/>
            </a:prstGeom>
          </p:spPr>
        </p:pic>
      </p:grpSp>
      <p:grpSp>
        <p:nvGrpSpPr>
          <p:cNvPr id="1018" name="组合 1018"/>
          <p:cNvGrpSpPr/>
          <p:nvPr/>
        </p:nvGrpSpPr>
        <p:grpSpPr>
          <a:xfrm>
            <a:off x="16383000" y="10553700"/>
            <a:ext cx="1701800" cy="1701800"/>
            <a:chOff x="16383000" y="10553700"/>
            <a:chExt cx="1701800" cy="1701800"/>
          </a:xfrm>
        </p:grpSpPr>
        <p:pic>
          <p:nvPicPr>
            <p:cNvPr id="1019" name="image 1019"/>
            <p:cNvPicPr>
              <a:picLocks noChangeAspect="1"/>
            </p:cNvPicPr>
            <p:nvPr/>
          </p:nvPicPr>
          <p:blipFill>
            <a:blip r:embed="rId8"/>
            <a:srcRect/>
            <a:stretch>
              <a:fillRect/>
            </a:stretch>
          </p:blipFill>
          <p:spPr>
            <a:xfrm>
              <a:off x="16383000" y="10553700"/>
              <a:ext cx="1701800" cy="1701800"/>
            </a:xfrm>
            <a:prstGeom prst="rect">
              <a:avLst/>
            </a:prstGeom>
          </p:spPr>
        </p:pic>
        <p:pic>
          <p:nvPicPr>
            <p:cNvPr id="1020" name="image 1020"/>
            <p:cNvPicPr>
              <a:picLocks noChangeAspect="1"/>
            </p:cNvPicPr>
            <p:nvPr/>
          </p:nvPicPr>
          <p:blipFill>
            <a:blip r:embed="rId9"/>
            <a:srcRect/>
            <a:stretch>
              <a:fillRect/>
            </a:stretch>
          </p:blipFill>
          <p:spPr>
            <a:xfrm>
              <a:off x="16776700" y="11010900"/>
              <a:ext cx="901700" cy="850900"/>
            </a:xfrm>
            <a:prstGeom prst="rect">
              <a:avLst/>
            </a:prstGeom>
          </p:spPr>
        </p:pic>
      </p:grpSp>
      <p:sp>
        <p:nvSpPr>
          <p:cNvPr id="2" name="Object 103"/>
          <p:cNvSpPr txBox="1"/>
          <p:nvPr/>
        </p:nvSpPr>
        <p:spPr>
          <a:xfrm>
            <a:off x="1373932" y="8822881"/>
            <a:ext cx="13226415" cy="4524315"/>
          </a:xfrm>
          <a:prstGeom prst="rect">
            <a:avLst/>
          </a:prstGeom>
        </p:spPr>
        <p:txBody>
          <a:bodyPr vert="horz" rtlCol="0" anchor="t" anchorCtr="0">
            <a:spAutoFit/>
          </a:bodyPr>
          <a:lstStyle/>
          <a:p>
            <a:pPr algn="ctr">
              <a:lnSpc>
                <a:spcPct val="100000"/>
              </a:lnSpc>
            </a:pPr>
            <a:r>
              <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rPr>
              <a:t>  LIN Xiaotao (Justin)   1930026081</a:t>
            </a:r>
          </a:p>
          <a:p>
            <a:pPr algn="ctr">
              <a:lnSpc>
                <a:spcPct val="100000"/>
              </a:lnSpc>
            </a:pPr>
            <a:endPar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endParaRPr>
          </a:p>
          <a:p>
            <a:pPr algn="ctr">
              <a:lnSpc>
                <a:spcPct val="100000"/>
              </a:lnSpc>
            </a:pPr>
            <a:r>
              <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rPr>
              <a:t>  XUE </a:t>
            </a:r>
            <a:r>
              <a:rPr lang="en-US" altLang="zh-CN" sz="3600" spc="420" dirty="0" err="1">
                <a:solidFill>
                  <a:schemeClr val="bg2"/>
                </a:solidFill>
                <a:latin typeface="Arial" panose="020B0604020202090204" pitchFamily="34" charset="0"/>
                <a:ea typeface="OPPOSans-R" panose="00020600040101010101" charset="-122"/>
                <a:cs typeface="Arial" panose="020B0604020202090204" pitchFamily="34" charset="0"/>
              </a:rPr>
              <a:t>Shaojie</a:t>
            </a:r>
            <a:r>
              <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rPr>
              <a:t> (Jack)    1930026143</a:t>
            </a:r>
          </a:p>
          <a:p>
            <a:pPr algn="ctr">
              <a:lnSpc>
                <a:spcPct val="100000"/>
              </a:lnSpc>
            </a:pPr>
            <a:endPar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endParaRPr>
          </a:p>
          <a:p>
            <a:pPr algn="ctr">
              <a:lnSpc>
                <a:spcPct val="100000"/>
              </a:lnSpc>
            </a:pPr>
            <a:r>
              <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rPr>
              <a:t>  ZHU Yizhuo (Bruce)   1930004048</a:t>
            </a:r>
          </a:p>
          <a:p>
            <a:pPr algn="ctr">
              <a:lnSpc>
                <a:spcPct val="100000"/>
              </a:lnSpc>
            </a:pPr>
            <a:endPar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endParaRPr>
          </a:p>
          <a:p>
            <a:pPr algn="just">
              <a:lnSpc>
                <a:spcPct val="100000"/>
              </a:lnSpc>
            </a:pPr>
            <a:r>
              <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rPr>
              <a:t>             Ma </a:t>
            </a:r>
            <a:r>
              <a:rPr lang="en-US" altLang="zh-CN" sz="3600" spc="420" dirty="0" err="1">
                <a:solidFill>
                  <a:schemeClr val="bg2"/>
                </a:solidFill>
                <a:latin typeface="Arial" panose="020B0604020202090204" pitchFamily="34" charset="0"/>
                <a:ea typeface="OPPOSans-R" panose="00020600040101010101" charset="-122"/>
                <a:cs typeface="Arial" panose="020B0604020202090204" pitchFamily="34" charset="0"/>
              </a:rPr>
              <a:t>mingze</a:t>
            </a:r>
            <a:r>
              <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rPr>
              <a:t>   (David)   1930006138</a:t>
            </a:r>
          </a:p>
          <a:p>
            <a:pPr algn="ctr">
              <a:lnSpc>
                <a:spcPct val="100000"/>
              </a:lnSpc>
            </a:pPr>
            <a:endParaRPr lang="en-US" altLang="zh-CN" sz="3600" spc="420" dirty="0">
              <a:solidFill>
                <a:schemeClr val="bg2"/>
              </a:solidFill>
              <a:latin typeface="Arial" panose="020B0604020202090204" pitchFamily="34" charset="0"/>
              <a:ea typeface="OPPOSans-R" panose="00020600040101010101" charset="-122"/>
              <a:cs typeface="Arial" panose="020B0604020202090204" pitchFamily="34" charset="0"/>
            </a:endParaRPr>
          </a:p>
        </p:txBody>
      </p:sp>
      <p:pic>
        <p:nvPicPr>
          <p:cNvPr id="21" name="image 8024">
            <a:extLst>
              <a:ext uri="{FF2B5EF4-FFF2-40B4-BE49-F238E27FC236}">
                <a16:creationId xmlns:a16="http://schemas.microsoft.com/office/drawing/2014/main" id="{5D488F18-EC6E-0F4C-B3C9-43E6E9F310AC}"/>
              </a:ext>
            </a:extLst>
          </p:cNvPr>
          <p:cNvPicPr>
            <a:picLocks noChangeAspect="1"/>
          </p:cNvPicPr>
          <p:nvPr/>
        </p:nvPicPr>
        <p:blipFill>
          <a:blip r:embed="rId10"/>
          <a:srcRect/>
          <a:stretch>
            <a:fillRect/>
          </a:stretch>
        </p:blipFill>
        <p:spPr>
          <a:xfrm>
            <a:off x="5771100" y="-1148073"/>
            <a:ext cx="421200" cy="421230"/>
          </a:xfrm>
          <a:prstGeom prst="rect">
            <a:avLst/>
          </a:prstGeom>
        </p:spPr>
      </p:pic>
      <p:pic>
        <p:nvPicPr>
          <p:cNvPr id="22" name="image 8018">
            <a:extLst>
              <a:ext uri="{FF2B5EF4-FFF2-40B4-BE49-F238E27FC236}">
                <a16:creationId xmlns:a16="http://schemas.microsoft.com/office/drawing/2014/main" id="{9AB6787E-A25A-AA4C-B609-1C21C3028BDE}"/>
              </a:ext>
            </a:extLst>
          </p:cNvPr>
          <p:cNvPicPr>
            <a:picLocks noChangeAspect="1"/>
          </p:cNvPicPr>
          <p:nvPr/>
        </p:nvPicPr>
        <p:blipFill>
          <a:blip r:embed="rId11"/>
          <a:srcRect/>
          <a:stretch>
            <a:fillRect/>
          </a:stretch>
        </p:blipFill>
        <p:spPr>
          <a:xfrm>
            <a:off x="10986893" y="14887374"/>
            <a:ext cx="421215" cy="421200"/>
          </a:xfrm>
          <a:prstGeom prst="rect">
            <a:avLst/>
          </a:prstGeom>
        </p:spPr>
      </p:pic>
      <p:pic>
        <p:nvPicPr>
          <p:cNvPr id="28" name="image 8012">
            <a:extLst>
              <a:ext uri="{FF2B5EF4-FFF2-40B4-BE49-F238E27FC236}">
                <a16:creationId xmlns:a16="http://schemas.microsoft.com/office/drawing/2014/main" id="{79350421-12C7-F44A-B4FC-648682023511}"/>
              </a:ext>
            </a:extLst>
          </p:cNvPr>
          <p:cNvPicPr>
            <a:picLocks noChangeAspect="1"/>
          </p:cNvPicPr>
          <p:nvPr/>
        </p:nvPicPr>
        <p:blipFill>
          <a:blip r:embed="rId12"/>
          <a:srcRect/>
          <a:stretch>
            <a:fillRect/>
          </a:stretch>
        </p:blipFill>
        <p:spPr>
          <a:xfrm>
            <a:off x="16566102" y="-1569273"/>
            <a:ext cx="421196" cy="421200"/>
          </a:xfrm>
          <a:prstGeom prst="rect">
            <a:avLst/>
          </a:prstGeom>
        </p:spPr>
      </p:pic>
      <p:sp>
        <p:nvSpPr>
          <p:cNvPr id="29" name="椭圆 28">
            <a:extLst>
              <a:ext uri="{FF2B5EF4-FFF2-40B4-BE49-F238E27FC236}">
                <a16:creationId xmlns:a16="http://schemas.microsoft.com/office/drawing/2014/main" id="{DA322CB9-5274-A842-8288-B1E6E92C6583}"/>
              </a:ext>
            </a:extLst>
          </p:cNvPr>
          <p:cNvSpPr/>
          <p:nvPr/>
        </p:nvSpPr>
        <p:spPr>
          <a:xfrm>
            <a:off x="2157286" y="14887374"/>
            <a:ext cx="421200" cy="421200"/>
          </a:xfrm>
          <a:prstGeom prst="ellipse">
            <a:avLst/>
          </a:prstGeom>
          <a:solidFill>
            <a:srgbClr val="F16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image 8012">
            <a:extLst>
              <a:ext uri="{FF2B5EF4-FFF2-40B4-BE49-F238E27FC236}">
                <a16:creationId xmlns:a16="http://schemas.microsoft.com/office/drawing/2014/main" id="{4ADAA3D3-9407-1147-B513-0C8827F2D2FF}"/>
              </a:ext>
            </a:extLst>
          </p:cNvPr>
          <p:cNvPicPr>
            <a:picLocks noChangeAspect="1"/>
          </p:cNvPicPr>
          <p:nvPr/>
        </p:nvPicPr>
        <p:blipFill>
          <a:blip r:embed="rId13">
            <a:extLst>
              <a:ext uri="{BEBA8EAE-BF5A-486C-A8C5-ECC9F3942E4B}">
                <a14:imgProps xmlns:a14="http://schemas.microsoft.com/office/drawing/2010/main">
                  <a14:imgLayer r:embed="rId14">
                    <a14:imgEffect>
                      <a14:saturation sat="66000"/>
                    </a14:imgEffect>
                  </a14:imgLayer>
                </a14:imgProps>
              </a:ext>
            </a:extLst>
          </a:blip>
          <a:srcRect/>
          <a:stretch>
            <a:fillRect/>
          </a:stretch>
        </p:blipFill>
        <p:spPr>
          <a:xfrm>
            <a:off x="21270404" y="14887374"/>
            <a:ext cx="421196" cy="421200"/>
          </a:xfrm>
          <a:prstGeom prst="rect">
            <a:avLst/>
          </a:prstGeom>
        </p:spPr>
      </p:pic>
      <p:sp>
        <p:nvSpPr>
          <p:cNvPr id="3" name="文本框 2">
            <a:extLst>
              <a:ext uri="{FF2B5EF4-FFF2-40B4-BE49-F238E27FC236}">
                <a16:creationId xmlns:a16="http://schemas.microsoft.com/office/drawing/2014/main" id="{2D744A8A-F75D-450C-B763-75F3240DA9B8}"/>
              </a:ext>
            </a:extLst>
          </p:cNvPr>
          <p:cNvSpPr txBox="1"/>
          <p:nvPr/>
        </p:nvSpPr>
        <p:spPr>
          <a:xfrm>
            <a:off x="6550630" y="7374565"/>
            <a:ext cx="2885439" cy="769441"/>
          </a:xfrm>
          <a:prstGeom prst="rect">
            <a:avLst/>
          </a:prstGeom>
          <a:noFill/>
        </p:spPr>
        <p:txBody>
          <a:bodyPr wrap="square" rtlCol="0">
            <a:spAutoFit/>
          </a:bodyPr>
          <a:lstStyle/>
          <a:p>
            <a:pPr algn="ctr"/>
            <a:r>
              <a:rPr lang="en-US" altLang="zh-CN" sz="4400" b="1" dirty="0"/>
              <a:t>Group 36</a:t>
            </a:r>
            <a:endParaRPr lang="zh-CN" altLang="en-US" sz="4400" b="1" dirty="0"/>
          </a:p>
        </p:txBody>
      </p:sp>
      <p:pic>
        <p:nvPicPr>
          <p:cNvPr id="23" name="image 307">
            <a:extLst>
              <a:ext uri="{FF2B5EF4-FFF2-40B4-BE49-F238E27FC236}">
                <a16:creationId xmlns:a16="http://schemas.microsoft.com/office/drawing/2014/main" id="{5D74989E-3FC4-4249-9792-29016BEF088F}"/>
              </a:ext>
            </a:extLst>
          </p:cNvPr>
          <p:cNvPicPr>
            <a:picLocks noChangeAspect="1"/>
          </p:cNvPicPr>
          <p:nvPr/>
        </p:nvPicPr>
        <p:blipFill>
          <a:blip r:embed="rId15"/>
          <a:srcRect/>
          <a:stretch>
            <a:fillRect/>
          </a:stretch>
        </p:blipFill>
        <p:spPr>
          <a:xfrm flipV="1">
            <a:off x="2978783" y="6542921"/>
            <a:ext cx="10055292" cy="2388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01">
            <a:extLst>
              <a:ext uri="{FF2B5EF4-FFF2-40B4-BE49-F238E27FC236}">
                <a16:creationId xmlns:a16="http://schemas.microsoft.com/office/drawing/2014/main" id="{11D8A125-70ED-4D1F-82F1-10185541E6CA}"/>
              </a:ext>
            </a:extLst>
          </p:cNvPr>
          <p:cNvPicPr>
            <a:picLocks noChangeAspect="1"/>
          </p:cNvPicPr>
          <p:nvPr/>
        </p:nvPicPr>
        <p:blipFill>
          <a:blip r:embed="rId3"/>
          <a:srcRect/>
          <a:stretch>
            <a:fillRect/>
          </a:stretch>
        </p:blipFill>
        <p:spPr>
          <a:xfrm>
            <a:off x="-6500735" y="-279400"/>
            <a:ext cx="14262100" cy="14274800"/>
          </a:xfrm>
          <a:prstGeom prst="rect">
            <a:avLst/>
          </a:prstGeom>
        </p:spPr>
      </p:pic>
      <p:sp>
        <p:nvSpPr>
          <p:cNvPr id="4" name="文本框 3">
            <a:extLst>
              <a:ext uri="{FF2B5EF4-FFF2-40B4-BE49-F238E27FC236}">
                <a16:creationId xmlns:a16="http://schemas.microsoft.com/office/drawing/2014/main" id="{39AD67CD-7C69-4B44-AB84-04DFE80CB88A}"/>
              </a:ext>
            </a:extLst>
          </p:cNvPr>
          <p:cNvSpPr txBox="1"/>
          <p:nvPr/>
        </p:nvSpPr>
        <p:spPr>
          <a:xfrm>
            <a:off x="630315" y="169340"/>
            <a:ext cx="15443200" cy="1341521"/>
          </a:xfrm>
          <a:prstGeom prst="rect">
            <a:avLst/>
          </a:prstGeom>
          <a:noFill/>
        </p:spPr>
        <p:txBody>
          <a:bodyPr wrap="square">
            <a:sp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Preparation</a:t>
            </a:r>
          </a:p>
        </p:txBody>
      </p:sp>
      <p:pic>
        <p:nvPicPr>
          <p:cNvPr id="6" name="图片 5">
            <a:extLst>
              <a:ext uri="{FF2B5EF4-FFF2-40B4-BE49-F238E27FC236}">
                <a16:creationId xmlns:a16="http://schemas.microsoft.com/office/drawing/2014/main" id="{33A83FD9-746D-4780-A430-663BECAFFC58}"/>
              </a:ext>
            </a:extLst>
          </p:cNvPr>
          <p:cNvPicPr>
            <a:picLocks noChangeAspect="1"/>
          </p:cNvPicPr>
          <p:nvPr/>
        </p:nvPicPr>
        <p:blipFill rotWithShape="1">
          <a:blip r:embed="rId4"/>
          <a:srcRect l="6943" t="18794" r="1573"/>
          <a:stretch/>
        </p:blipFill>
        <p:spPr>
          <a:xfrm>
            <a:off x="2613231" y="3151536"/>
            <a:ext cx="21140403" cy="10131498"/>
          </a:xfrm>
          <a:prstGeom prst="rect">
            <a:avLst/>
          </a:prstGeom>
        </p:spPr>
      </p:pic>
      <p:sp>
        <p:nvSpPr>
          <p:cNvPr id="8" name="文本框 7">
            <a:extLst>
              <a:ext uri="{FF2B5EF4-FFF2-40B4-BE49-F238E27FC236}">
                <a16:creationId xmlns:a16="http://schemas.microsoft.com/office/drawing/2014/main" id="{F176AD34-4197-4E51-B36D-BA742E024C6D}"/>
              </a:ext>
            </a:extLst>
          </p:cNvPr>
          <p:cNvSpPr txBox="1"/>
          <p:nvPr/>
        </p:nvSpPr>
        <p:spPr>
          <a:xfrm>
            <a:off x="3086100" y="1301974"/>
            <a:ext cx="15519400" cy="716928"/>
          </a:xfrm>
          <a:prstGeom prst="rect">
            <a:avLst/>
          </a:prstGeom>
          <a:noFill/>
        </p:spPr>
        <p:txBody>
          <a:bodyPr wrap="square">
            <a:spAutoFit/>
          </a:bodyPr>
          <a:lstStyle/>
          <a:p>
            <a:pPr>
              <a:lnSpc>
                <a:spcPct val="110000"/>
              </a:lnSpc>
            </a:pPr>
            <a:r>
              <a:rPr lang="en-US" altLang="zh-CN" sz="4000" i="0" dirty="0">
                <a:solidFill>
                  <a:srgbClr val="727272"/>
                </a:solidFill>
                <a:latin typeface="Arial Bold" panose="020B0604020202090204" charset="0"/>
                <a:ea typeface="OPPOSans-R" panose="00020600040101010101" charset="-122"/>
                <a:cs typeface="Arial Bold" panose="020B0604020202090204" charset="0"/>
              </a:rPr>
              <a:t>HDFS</a:t>
            </a:r>
          </a:p>
        </p:txBody>
      </p:sp>
      <p:pic>
        <p:nvPicPr>
          <p:cNvPr id="10" name="图片 9">
            <a:extLst>
              <a:ext uri="{FF2B5EF4-FFF2-40B4-BE49-F238E27FC236}">
                <a16:creationId xmlns:a16="http://schemas.microsoft.com/office/drawing/2014/main" id="{F2D1331B-DD1F-4C88-9886-E7F4A3F21031}"/>
              </a:ext>
            </a:extLst>
          </p:cNvPr>
          <p:cNvPicPr>
            <a:picLocks noChangeAspect="1"/>
          </p:cNvPicPr>
          <p:nvPr/>
        </p:nvPicPr>
        <p:blipFill rotWithShape="1">
          <a:blip r:embed="rId5"/>
          <a:srcRect l="6041" t="19416" r="757" b="2586"/>
          <a:stretch/>
        </p:blipFill>
        <p:spPr>
          <a:xfrm>
            <a:off x="7460645" y="277401"/>
            <a:ext cx="16923355" cy="8397921"/>
          </a:xfrm>
          <a:prstGeom prst="rect">
            <a:avLst/>
          </a:prstGeom>
        </p:spPr>
      </p:pic>
    </p:spTree>
    <p:extLst>
      <p:ext uri="{BB962C8B-B14F-4D97-AF65-F5344CB8AC3E}">
        <p14:creationId xmlns:p14="http://schemas.microsoft.com/office/powerpoint/2010/main" val="1393700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9" name="image 501">
            <a:extLst>
              <a:ext uri="{FF2B5EF4-FFF2-40B4-BE49-F238E27FC236}">
                <a16:creationId xmlns:a16="http://schemas.microsoft.com/office/drawing/2014/main" id="{C4370545-B6CC-7746-8DB3-579A39DC7327}"/>
              </a:ext>
            </a:extLst>
          </p:cNvPr>
          <p:cNvPicPr>
            <a:picLocks noChangeAspect="1"/>
          </p:cNvPicPr>
          <p:nvPr/>
        </p:nvPicPr>
        <p:blipFill>
          <a:blip r:embed="rId3"/>
          <a:srcRect/>
          <a:stretch>
            <a:fillRect/>
          </a:stretch>
        </p:blipFill>
        <p:spPr>
          <a:xfrm>
            <a:off x="-6500735" y="-279400"/>
            <a:ext cx="14262100" cy="14274800"/>
          </a:xfrm>
          <a:prstGeom prst="rect">
            <a:avLst/>
          </a:prstGeom>
        </p:spPr>
      </p:pic>
      <p:sp>
        <p:nvSpPr>
          <p:cNvPr id="601" name="Object 601"/>
          <p:cNvSpPr txBox="1"/>
          <p:nvPr/>
        </p:nvSpPr>
        <p:spPr>
          <a:xfrm>
            <a:off x="394628" y="378136"/>
            <a:ext cx="22012910"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Preparation</a:t>
            </a:r>
            <a:endParaRPr lang="zh-CN" altLang="en-US" sz="8000" dirty="0">
              <a:solidFill>
                <a:srgbClr val="C04A54"/>
              </a:solidFill>
              <a:latin typeface="Arial Regular" panose="020B0604020202090204" charset="0"/>
              <a:cs typeface="Arial Regular" panose="020B0604020202090204" charset="0"/>
            </a:endParaRPr>
          </a:p>
        </p:txBody>
      </p:sp>
      <p:pic>
        <p:nvPicPr>
          <p:cNvPr id="4" name="图片 3">
            <a:extLst>
              <a:ext uri="{FF2B5EF4-FFF2-40B4-BE49-F238E27FC236}">
                <a16:creationId xmlns:a16="http://schemas.microsoft.com/office/drawing/2014/main" id="{84972BAB-0996-4F64-A24C-14CFEB793A5A}"/>
              </a:ext>
            </a:extLst>
          </p:cNvPr>
          <p:cNvPicPr>
            <a:picLocks noChangeAspect="1"/>
          </p:cNvPicPr>
          <p:nvPr/>
        </p:nvPicPr>
        <p:blipFill rotWithShape="1">
          <a:blip r:embed="rId4"/>
          <a:srcRect l="590" t="20796" r="6713" b="14925"/>
          <a:stretch/>
        </p:blipFill>
        <p:spPr>
          <a:xfrm>
            <a:off x="3380096" y="2647666"/>
            <a:ext cx="21003904" cy="88164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C5855E-791F-4960-BE54-0A6272C5378C}"/>
              </a:ext>
            </a:extLst>
          </p:cNvPr>
          <p:cNvSpPr txBox="1"/>
          <p:nvPr/>
        </p:nvSpPr>
        <p:spPr>
          <a:xfrm>
            <a:off x="619957" y="171157"/>
            <a:ext cx="12822967" cy="1341521"/>
          </a:xfrm>
          <a:prstGeom prst="rect">
            <a:avLst/>
          </a:prstGeom>
          <a:noFill/>
        </p:spPr>
        <p:txBody>
          <a:bodyPr wrap="square">
            <a:sp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Inverted Index</a:t>
            </a:r>
          </a:p>
        </p:txBody>
      </p:sp>
      <p:pic>
        <p:nvPicPr>
          <p:cNvPr id="3" name="图片 2">
            <a:extLst>
              <a:ext uri="{FF2B5EF4-FFF2-40B4-BE49-F238E27FC236}">
                <a16:creationId xmlns:a16="http://schemas.microsoft.com/office/drawing/2014/main" id="{6D373F30-C1EC-43D2-88DC-E2B468BD4A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35670" y="768643"/>
            <a:ext cx="15872130" cy="12750800"/>
          </a:xfrm>
          <a:prstGeom prst="rect">
            <a:avLst/>
          </a:prstGeom>
          <a:noFill/>
          <a:ln>
            <a:noFill/>
          </a:ln>
        </p:spPr>
      </p:pic>
      <p:sp>
        <p:nvSpPr>
          <p:cNvPr id="5" name="文本框 4">
            <a:extLst>
              <a:ext uri="{FF2B5EF4-FFF2-40B4-BE49-F238E27FC236}">
                <a16:creationId xmlns:a16="http://schemas.microsoft.com/office/drawing/2014/main" id="{575985C3-0FA7-4830-A5F8-5E5E4D9B63ED}"/>
              </a:ext>
            </a:extLst>
          </p:cNvPr>
          <p:cNvSpPr txBox="1"/>
          <p:nvPr/>
        </p:nvSpPr>
        <p:spPr>
          <a:xfrm>
            <a:off x="1124214" y="3850014"/>
            <a:ext cx="4521200" cy="2726259"/>
          </a:xfrm>
          <a:prstGeom prst="rect">
            <a:avLst/>
          </a:prstGeom>
          <a:noFill/>
        </p:spPr>
        <p:txBody>
          <a:bodyPr wrap="square">
            <a:spAutoFit/>
          </a:bodyPr>
          <a:lstStyle/>
          <a:p>
            <a:pPr algn="l">
              <a:lnSpc>
                <a:spcPct val="125000"/>
              </a:lnSpc>
            </a:pPr>
            <a:r>
              <a:rPr lang="en-US" altLang="zh-CN" sz="7200" b="1" dirty="0">
                <a:solidFill>
                  <a:schemeClr val="bg2">
                    <a:lumMod val="75000"/>
                  </a:schemeClr>
                </a:solidFill>
                <a:latin typeface="Arial" panose="020B0604020202090204" pitchFamily="34" charset="0"/>
                <a:cs typeface="Arial" panose="020B0604020202090204" pitchFamily="34" charset="0"/>
              </a:rPr>
              <a:t>Two Parts</a:t>
            </a:r>
            <a:endParaRPr lang="en-US" altLang="zh-CN" sz="7200" dirty="0">
              <a:solidFill>
                <a:schemeClr val="bg2"/>
              </a:solidFill>
              <a:latin typeface="Arial" panose="020B0604020202090204" pitchFamily="34" charset="0"/>
              <a:cs typeface="Arial" panose="020B0604020202090204" pitchFamily="34" charset="0"/>
            </a:endParaRPr>
          </a:p>
          <a:p>
            <a:pPr algn="l">
              <a:lnSpc>
                <a:spcPct val="125000"/>
              </a:lnSpc>
            </a:pPr>
            <a:endParaRPr lang="en-US" altLang="zh-CN" sz="7200" dirty="0">
              <a:solidFill>
                <a:schemeClr val="bg2"/>
              </a:solidFill>
              <a:latin typeface="Arial" panose="020B0604020202090204" pitchFamily="34" charset="0"/>
              <a:cs typeface="Arial" panose="020B0604020202090204" pitchFamily="34" charset="0"/>
            </a:endParaRPr>
          </a:p>
        </p:txBody>
      </p:sp>
      <p:sp>
        <p:nvSpPr>
          <p:cNvPr id="7" name="文本框 6">
            <a:extLst>
              <a:ext uri="{FF2B5EF4-FFF2-40B4-BE49-F238E27FC236}">
                <a16:creationId xmlns:a16="http://schemas.microsoft.com/office/drawing/2014/main" id="{CC28AF7F-97E8-42FC-9BDB-C522404FCE15}"/>
              </a:ext>
            </a:extLst>
          </p:cNvPr>
          <p:cNvSpPr txBox="1"/>
          <p:nvPr/>
        </p:nvSpPr>
        <p:spPr>
          <a:xfrm>
            <a:off x="1117600" y="6195963"/>
            <a:ext cx="12192000" cy="3060581"/>
          </a:xfrm>
          <a:prstGeom prst="rect">
            <a:avLst/>
          </a:prstGeom>
          <a:noFill/>
        </p:spPr>
        <p:txBody>
          <a:bodyPr wrap="square">
            <a:spAutoFit/>
          </a:bodyPr>
          <a:lstStyle/>
          <a:p>
            <a:pPr>
              <a:lnSpc>
                <a:spcPct val="110000"/>
              </a:lnSpc>
            </a:pPr>
            <a:r>
              <a:rPr lang="en-US" altLang="zh-CN" sz="6000" dirty="0">
                <a:solidFill>
                  <a:srgbClr val="727272"/>
                </a:solidFill>
                <a:latin typeface="Arial Bold" panose="020B0604020202090204" charset="0"/>
                <a:ea typeface="OPPOSans-R" panose="00020600040101010101" charset="-122"/>
                <a:cs typeface="Arial Bold" panose="020B0604020202090204" charset="0"/>
              </a:rPr>
              <a:t>Word dictionary</a:t>
            </a:r>
          </a:p>
          <a:p>
            <a:pPr>
              <a:lnSpc>
                <a:spcPct val="110000"/>
              </a:lnSpc>
            </a:pPr>
            <a:r>
              <a:rPr lang="en-US" altLang="zh-CN" sz="6000" dirty="0">
                <a:solidFill>
                  <a:srgbClr val="727272"/>
                </a:solidFill>
                <a:latin typeface="Arial Bold" panose="020B0604020202090204" charset="0"/>
                <a:ea typeface="OPPOSans-R" panose="00020600040101010101" charset="-122"/>
                <a:cs typeface="Arial Bold" panose="020B0604020202090204" charset="0"/>
              </a:rPr>
              <a:t>  </a:t>
            </a:r>
            <a:endParaRPr lang="en-US" altLang="zh-CN" sz="6000" i="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r>
              <a:rPr lang="en-US" altLang="zh-CN" sz="6000" dirty="0">
                <a:solidFill>
                  <a:srgbClr val="727272"/>
                </a:solidFill>
                <a:latin typeface="Arial Bold" panose="020B0604020202090204" charset="0"/>
                <a:ea typeface="OPPOSans-R" panose="00020600040101010101" charset="-122"/>
                <a:cs typeface="Arial Bold" panose="020B0604020202090204" charset="0"/>
              </a:rPr>
              <a:t>       inverted file</a:t>
            </a:r>
            <a:endParaRPr lang="en-US" altLang="zh-CN" sz="6000" i="0" dirty="0">
              <a:solidFill>
                <a:srgbClr val="727272"/>
              </a:solidFill>
              <a:latin typeface="Arial Bold" panose="020B0604020202090204" charset="0"/>
              <a:ea typeface="OPPOSans-R" panose="00020600040101010101" charset="-122"/>
              <a:cs typeface="Arial Bold" panose="020B0604020202090204" charset="0"/>
            </a:endParaRPr>
          </a:p>
        </p:txBody>
      </p:sp>
      <p:sp>
        <p:nvSpPr>
          <p:cNvPr id="9" name="文本框 8">
            <a:extLst>
              <a:ext uri="{FF2B5EF4-FFF2-40B4-BE49-F238E27FC236}">
                <a16:creationId xmlns:a16="http://schemas.microsoft.com/office/drawing/2014/main" id="{642709D7-AADC-4AF9-8204-5C704C690772}"/>
              </a:ext>
            </a:extLst>
          </p:cNvPr>
          <p:cNvSpPr txBox="1"/>
          <p:nvPr/>
        </p:nvSpPr>
        <p:spPr>
          <a:xfrm>
            <a:off x="3384814" y="1647784"/>
            <a:ext cx="12192000" cy="1029256"/>
          </a:xfrm>
          <a:prstGeom prst="rect">
            <a:avLst/>
          </a:prstGeom>
          <a:noFill/>
        </p:spPr>
        <p:txBody>
          <a:bodyPr wrap="square">
            <a:spAutoFit/>
          </a:bodyPr>
          <a:lstStyle/>
          <a:p>
            <a:pPr>
              <a:lnSpc>
                <a:spcPct val="110000"/>
              </a:lnSpc>
            </a:pPr>
            <a:r>
              <a:rPr lang="en-US" altLang="zh-CN" sz="6000" dirty="0">
                <a:solidFill>
                  <a:srgbClr val="727272"/>
                </a:solidFill>
                <a:latin typeface="Arial Bold" panose="020B0604020202090204" charset="0"/>
                <a:ea typeface="OPPOSans-R" panose="00020600040101010101" charset="-122"/>
                <a:cs typeface="Arial Bold" panose="020B0604020202090204" charset="0"/>
              </a:rPr>
              <a:t>Definition</a:t>
            </a:r>
            <a:endParaRPr lang="en-US" altLang="zh-CN" sz="6000" i="0" dirty="0">
              <a:solidFill>
                <a:srgbClr val="727272"/>
              </a:solidFill>
              <a:latin typeface="Arial Bold" panose="020B0604020202090204" charset="0"/>
              <a:ea typeface="OPPOSans-R" panose="00020600040101010101" charset="-122"/>
              <a:cs typeface="Arial Bold" panose="020B0604020202090204" charset="0"/>
            </a:endParaRPr>
          </a:p>
        </p:txBody>
      </p:sp>
    </p:spTree>
    <p:extLst>
      <p:ext uri="{BB962C8B-B14F-4D97-AF65-F5344CB8AC3E}">
        <p14:creationId xmlns:p14="http://schemas.microsoft.com/office/powerpoint/2010/main" val="175849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07BC83-E652-4642-90FA-D9A504761EE9}"/>
              </a:ext>
            </a:extLst>
          </p:cNvPr>
          <p:cNvPicPr>
            <a:picLocks noChangeAspect="1"/>
          </p:cNvPicPr>
          <p:nvPr/>
        </p:nvPicPr>
        <p:blipFill>
          <a:blip r:embed="rId3"/>
          <a:stretch>
            <a:fillRect/>
          </a:stretch>
        </p:blipFill>
        <p:spPr>
          <a:xfrm>
            <a:off x="139385" y="1209040"/>
            <a:ext cx="13373415" cy="10109200"/>
          </a:xfrm>
          <a:prstGeom prst="rect">
            <a:avLst/>
          </a:prstGeom>
        </p:spPr>
      </p:pic>
      <p:pic>
        <p:nvPicPr>
          <p:cNvPr id="5" name="图片 4">
            <a:extLst>
              <a:ext uri="{FF2B5EF4-FFF2-40B4-BE49-F238E27FC236}">
                <a16:creationId xmlns:a16="http://schemas.microsoft.com/office/drawing/2014/main" id="{54DF49C5-4657-41F9-A2CB-4F3A230758FC}"/>
              </a:ext>
            </a:extLst>
          </p:cNvPr>
          <p:cNvPicPr>
            <a:picLocks noChangeAspect="1"/>
          </p:cNvPicPr>
          <p:nvPr/>
        </p:nvPicPr>
        <p:blipFill>
          <a:blip r:embed="rId4"/>
          <a:stretch>
            <a:fillRect/>
          </a:stretch>
        </p:blipFill>
        <p:spPr>
          <a:xfrm>
            <a:off x="14833747" y="955040"/>
            <a:ext cx="9413631" cy="106172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54767E-27E7-4D36-ABEB-A9DBA21B6B16}"/>
                  </a:ext>
                </a:extLst>
              </p:cNvPr>
              <p:cNvSpPr txBox="1"/>
              <p:nvPr/>
            </p:nvSpPr>
            <p:spPr>
              <a:xfrm>
                <a:off x="13716000" y="4582160"/>
                <a:ext cx="629920"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800" b="1" i="1" smtClean="0">
                          <a:solidFill>
                            <a:srgbClr val="FF0000"/>
                          </a:solidFill>
                          <a:latin typeface="Cambria Math" panose="02040503050406030204" pitchFamily="18" charset="0"/>
                        </a:rPr>
                        <m:t>→</m:t>
                      </m:r>
                    </m:oMath>
                  </m:oMathPara>
                </a14:m>
                <a:endParaRPr lang="zh-CN" altLang="en-US" sz="8800" b="1" dirty="0">
                  <a:solidFill>
                    <a:srgbClr val="FF0000"/>
                  </a:solidFill>
                </a:endParaRPr>
              </a:p>
            </p:txBody>
          </p:sp>
        </mc:Choice>
        <mc:Fallback xmlns="">
          <p:sp>
            <p:nvSpPr>
              <p:cNvPr id="6" name="文本框 5">
                <a:extLst>
                  <a:ext uri="{FF2B5EF4-FFF2-40B4-BE49-F238E27FC236}">
                    <a16:creationId xmlns:a16="http://schemas.microsoft.com/office/drawing/2014/main" id="{7954767E-27E7-4D36-ABEB-A9DBA21B6B16}"/>
                  </a:ext>
                </a:extLst>
              </p:cNvPr>
              <p:cNvSpPr txBox="1">
                <a:spLocks noRot="1" noChangeAspect="1" noMove="1" noResize="1" noEditPoints="1" noAdjustHandles="1" noChangeArrowheads="1" noChangeShapeType="1" noTextEdit="1"/>
              </p:cNvSpPr>
              <p:nvPr/>
            </p:nvSpPr>
            <p:spPr>
              <a:xfrm>
                <a:off x="13716000" y="4582160"/>
                <a:ext cx="629920" cy="1446550"/>
              </a:xfrm>
              <a:prstGeom prst="rect">
                <a:avLst/>
              </a:prstGeom>
              <a:blipFill>
                <a:blip r:embed="rId5"/>
                <a:stretch>
                  <a:fillRect r="-54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5661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3" name="组合 4011">
            <a:extLst>
              <a:ext uri="{FF2B5EF4-FFF2-40B4-BE49-F238E27FC236}">
                <a16:creationId xmlns:a16="http://schemas.microsoft.com/office/drawing/2014/main" id="{2674DBC1-60F8-FE4A-A6EC-637BFBBB03AC}"/>
              </a:ext>
            </a:extLst>
          </p:cNvPr>
          <p:cNvGrpSpPr/>
          <p:nvPr/>
        </p:nvGrpSpPr>
        <p:grpSpPr>
          <a:xfrm>
            <a:off x="891417" y="2557324"/>
            <a:ext cx="4777775" cy="1377594"/>
            <a:chOff x="9522425" y="6833730"/>
            <a:chExt cx="4777775" cy="1377594"/>
          </a:xfrm>
        </p:grpSpPr>
        <p:sp>
          <p:nvSpPr>
            <p:cNvPr id="24" name="Object 4014">
              <a:extLst>
                <a:ext uri="{FF2B5EF4-FFF2-40B4-BE49-F238E27FC236}">
                  <a16:creationId xmlns:a16="http://schemas.microsoft.com/office/drawing/2014/main" id="{9636C6B4-550C-C54A-8889-0C50A949C99B}"/>
                </a:ext>
              </a:extLst>
            </p:cNvPr>
            <p:cNvSpPr txBox="1"/>
            <p:nvPr/>
          </p:nvSpPr>
          <p:spPr>
            <a:xfrm>
              <a:off x="9956800" y="7239992"/>
              <a:ext cx="4343400" cy="800100"/>
            </a:xfrm>
            <a:prstGeom prst="rect">
              <a:avLst/>
            </a:prstGeom>
          </p:spPr>
          <p:txBody>
            <a:bodyPr vert="horz" rtlCol="0" anchor="t" anchorCtr="0">
              <a:noAutofit/>
            </a:bodyPr>
            <a:lstStyle/>
            <a:p>
              <a:pPr algn="l">
                <a:lnSpc>
                  <a:spcPct val="110000"/>
                </a:lnSpc>
              </a:pPr>
              <a:endParaRPr lang="zh-CN" altLang="en-US"/>
            </a:p>
          </p:txBody>
        </p:sp>
        <p:sp>
          <p:nvSpPr>
            <p:cNvPr id="25" name="Object 4015">
              <a:extLst>
                <a:ext uri="{FF2B5EF4-FFF2-40B4-BE49-F238E27FC236}">
                  <a16:creationId xmlns:a16="http://schemas.microsoft.com/office/drawing/2014/main" id="{D557E556-F560-794A-8107-A619F59C5DCB}"/>
                </a:ext>
              </a:extLst>
            </p:cNvPr>
            <p:cNvSpPr txBox="1"/>
            <p:nvPr/>
          </p:nvSpPr>
          <p:spPr>
            <a:xfrm>
              <a:off x="9522425" y="6833730"/>
              <a:ext cx="3041054" cy="1377594"/>
            </a:xfrm>
            <a:prstGeom prst="rect">
              <a:avLst/>
            </a:prstGeom>
          </p:spPr>
          <p:txBody>
            <a:bodyPr vert="horz" rtlCol="0" anchor="t" anchorCtr="0">
              <a:noAutofit/>
            </a:bodyPr>
            <a:lstStyle/>
            <a:p>
              <a:pPr algn="l">
                <a:lnSpc>
                  <a:spcPct val="125000"/>
                </a:lnSpc>
              </a:pPr>
              <a:r>
                <a:rPr lang="en-US" altLang="zh-CN" sz="6600" b="1" dirty="0">
                  <a:solidFill>
                    <a:schemeClr val="bg2">
                      <a:lumMod val="75000"/>
                    </a:schemeClr>
                  </a:solidFill>
                  <a:latin typeface="Arial" panose="020B0604020202090204" pitchFamily="34" charset="0"/>
                  <a:cs typeface="Arial" panose="020B0604020202090204" pitchFamily="34" charset="0"/>
                </a:rPr>
                <a:t>Master</a:t>
              </a:r>
              <a:endParaRPr lang="en-US" altLang="zh-CN" sz="6600" dirty="0">
                <a:solidFill>
                  <a:schemeClr val="bg2"/>
                </a:solidFill>
                <a:latin typeface="Arial" panose="020B0604020202090204" pitchFamily="34" charset="0"/>
                <a:cs typeface="Arial" panose="020B0604020202090204" pitchFamily="34" charset="0"/>
              </a:endParaRPr>
            </a:p>
            <a:p>
              <a:pPr algn="l">
                <a:lnSpc>
                  <a:spcPct val="125000"/>
                </a:lnSpc>
              </a:pPr>
              <a:endParaRPr lang="en-US" altLang="zh-CN" sz="6600" dirty="0">
                <a:solidFill>
                  <a:schemeClr val="bg2"/>
                </a:solidFill>
                <a:latin typeface="Arial" panose="020B0604020202090204" pitchFamily="34" charset="0"/>
                <a:cs typeface="Arial" panose="020B0604020202090204" pitchFamily="34" charset="0"/>
              </a:endParaRPr>
            </a:p>
          </p:txBody>
        </p:sp>
      </p:grpSp>
      <p:sp>
        <p:nvSpPr>
          <p:cNvPr id="33" name="右箭头 32">
            <a:extLst>
              <a:ext uri="{FF2B5EF4-FFF2-40B4-BE49-F238E27FC236}">
                <a16:creationId xmlns:a16="http://schemas.microsoft.com/office/drawing/2014/main" id="{A422CBCA-D4BA-5447-89B1-59E04F43AB71}"/>
              </a:ext>
            </a:extLst>
          </p:cNvPr>
          <p:cNvSpPr/>
          <p:nvPr/>
        </p:nvSpPr>
        <p:spPr>
          <a:xfrm rot="5400000">
            <a:off x="15089365" y="6656469"/>
            <a:ext cx="1653004" cy="675859"/>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a:extLst>
              <a:ext uri="{FF2B5EF4-FFF2-40B4-BE49-F238E27FC236}">
                <a16:creationId xmlns:a16="http://schemas.microsoft.com/office/drawing/2014/main" id="{35320269-72AC-C746-9B3B-6F0690F1C87F}"/>
              </a:ext>
            </a:extLst>
          </p:cNvPr>
          <p:cNvSpPr/>
          <p:nvPr/>
        </p:nvSpPr>
        <p:spPr>
          <a:xfrm>
            <a:off x="4040635" y="2918767"/>
            <a:ext cx="2601181" cy="703580"/>
          </a:xfrm>
          <a:prstGeom prst="rightArrow">
            <a:avLst>
              <a:gd name="adj1" fmla="val 57025"/>
              <a:gd name="adj2"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D0C584A4-2070-894E-906C-EC26CA28AE1D}"/>
              </a:ext>
            </a:extLst>
          </p:cNvPr>
          <p:cNvSpPr txBox="1"/>
          <p:nvPr/>
        </p:nvSpPr>
        <p:spPr>
          <a:xfrm>
            <a:off x="533071" y="362100"/>
            <a:ext cx="17536398" cy="1849674"/>
          </a:xfrm>
          <a:prstGeom prst="rect">
            <a:avLst/>
          </a:prstGeom>
          <a:noFill/>
        </p:spPr>
        <p:txBody>
          <a:bodyPr wrap="square">
            <a:spAutoFit/>
          </a:bodyPr>
          <a:lstStyle/>
          <a:p>
            <a:pPr>
              <a:lnSpc>
                <a:spcPct val="110000"/>
              </a:lnSpc>
            </a:pPr>
            <a:r>
              <a:rPr lang="en-US" altLang="zh-CN" sz="5400" b="1" dirty="0">
                <a:solidFill>
                  <a:schemeClr val="bg2">
                    <a:lumMod val="75000"/>
                  </a:schemeClr>
                </a:solidFill>
                <a:latin typeface="Arial Bold" panose="020B0604020202090204" charset="0"/>
                <a:ea typeface="OPPOSans-R" panose="00020600040101010101" charset="-122"/>
                <a:cs typeface="Arial Bold" panose="020B0604020202090204" charset="0"/>
              </a:rPr>
              <a:t>Index and ranking</a:t>
            </a:r>
          </a:p>
          <a:p>
            <a:pPr>
              <a:lnSpc>
                <a:spcPct val="110000"/>
              </a:lnSpc>
            </a:pPr>
            <a:endParaRPr lang="en-US" altLang="zh-CN" sz="5400" b="1" i="0" dirty="0">
              <a:solidFill>
                <a:srgbClr val="999999"/>
              </a:solidFill>
              <a:latin typeface="Arial Bold" panose="020B0604020202090204" charset="0"/>
              <a:ea typeface="OPPOSans-R" panose="00020600040101010101" charset="-122"/>
              <a:cs typeface="Arial Bold" panose="020B0604020202090204" charset="0"/>
            </a:endParaRPr>
          </a:p>
        </p:txBody>
      </p:sp>
      <p:pic>
        <p:nvPicPr>
          <p:cNvPr id="3" name="图片 2">
            <a:extLst>
              <a:ext uri="{FF2B5EF4-FFF2-40B4-BE49-F238E27FC236}">
                <a16:creationId xmlns:a16="http://schemas.microsoft.com/office/drawing/2014/main" id="{4F46EB6D-8576-4E99-999B-2CB26E456B35}"/>
              </a:ext>
            </a:extLst>
          </p:cNvPr>
          <p:cNvPicPr>
            <a:picLocks noChangeAspect="1"/>
          </p:cNvPicPr>
          <p:nvPr/>
        </p:nvPicPr>
        <p:blipFill rotWithShape="1">
          <a:blip r:embed="rId3"/>
          <a:srcRect t="7897" r="7193" b="8661"/>
          <a:stretch/>
        </p:blipFill>
        <p:spPr>
          <a:xfrm>
            <a:off x="7248934" y="1280913"/>
            <a:ext cx="8269366" cy="4500551"/>
          </a:xfrm>
          <a:prstGeom prst="rect">
            <a:avLst/>
          </a:prstGeom>
        </p:spPr>
      </p:pic>
      <p:pic>
        <p:nvPicPr>
          <p:cNvPr id="48" name="图片 47">
            <a:extLst>
              <a:ext uri="{FF2B5EF4-FFF2-40B4-BE49-F238E27FC236}">
                <a16:creationId xmlns:a16="http://schemas.microsoft.com/office/drawing/2014/main" id="{FDEFD4D3-B8C0-40E6-87D3-1CD1A392E0FA}"/>
              </a:ext>
            </a:extLst>
          </p:cNvPr>
          <p:cNvPicPr>
            <a:picLocks noChangeAspect="1"/>
          </p:cNvPicPr>
          <p:nvPr/>
        </p:nvPicPr>
        <p:blipFill rotWithShape="1">
          <a:blip r:embed="rId4"/>
          <a:srcRect t="52368" r="9506" b="9372"/>
          <a:stretch/>
        </p:blipFill>
        <p:spPr>
          <a:xfrm>
            <a:off x="6869329" y="1293293"/>
            <a:ext cx="17536398" cy="4488171"/>
          </a:xfrm>
          <a:prstGeom prst="rect">
            <a:avLst/>
          </a:prstGeom>
        </p:spPr>
      </p:pic>
      <p:pic>
        <p:nvPicPr>
          <p:cNvPr id="6" name="图片 5">
            <a:extLst>
              <a:ext uri="{FF2B5EF4-FFF2-40B4-BE49-F238E27FC236}">
                <a16:creationId xmlns:a16="http://schemas.microsoft.com/office/drawing/2014/main" id="{DC411AAC-53C8-444F-9D11-FB07958D6863}"/>
              </a:ext>
            </a:extLst>
          </p:cNvPr>
          <p:cNvPicPr>
            <a:picLocks noChangeAspect="1"/>
          </p:cNvPicPr>
          <p:nvPr/>
        </p:nvPicPr>
        <p:blipFill rotWithShape="1">
          <a:blip r:embed="rId5"/>
          <a:srcRect l="-7052" t="48562" r="5943" b="11617"/>
          <a:stretch/>
        </p:blipFill>
        <p:spPr>
          <a:xfrm>
            <a:off x="5446643" y="8207333"/>
            <a:ext cx="18959085" cy="4519912"/>
          </a:xfrm>
          <a:prstGeom prst="rect">
            <a:avLst/>
          </a:prstGeom>
        </p:spPr>
      </p:pic>
      <p:sp>
        <p:nvSpPr>
          <p:cNvPr id="51" name="文本框 50">
            <a:extLst>
              <a:ext uri="{FF2B5EF4-FFF2-40B4-BE49-F238E27FC236}">
                <a16:creationId xmlns:a16="http://schemas.microsoft.com/office/drawing/2014/main" id="{076DCA5C-9E2F-45BE-BDE4-C0FA1723475A}"/>
              </a:ext>
            </a:extLst>
          </p:cNvPr>
          <p:cNvSpPr txBox="1"/>
          <p:nvPr/>
        </p:nvSpPr>
        <p:spPr>
          <a:xfrm>
            <a:off x="891417" y="6305270"/>
            <a:ext cx="12205252" cy="2287293"/>
          </a:xfrm>
          <a:prstGeom prst="rect">
            <a:avLst/>
          </a:prstGeom>
          <a:noFill/>
        </p:spPr>
        <p:txBody>
          <a:bodyPr wrap="square">
            <a:spAutoFit/>
          </a:bodyPr>
          <a:lstStyle/>
          <a:p>
            <a:pPr algn="l">
              <a:lnSpc>
                <a:spcPct val="125000"/>
              </a:lnSpc>
            </a:pPr>
            <a:r>
              <a:rPr lang="en-US" altLang="zh-CN" sz="6000" b="1" dirty="0">
                <a:solidFill>
                  <a:schemeClr val="bg2">
                    <a:lumMod val="75000"/>
                  </a:schemeClr>
                </a:solidFill>
                <a:latin typeface="Arial" panose="020B0604020202090204" pitchFamily="34" charset="0"/>
                <a:cs typeface="Arial" panose="020B0604020202090204" pitchFamily="34" charset="0"/>
              </a:rPr>
              <a:t>Time cost</a:t>
            </a:r>
            <a:endParaRPr lang="en-US" altLang="zh-CN" sz="6000" dirty="0">
              <a:solidFill>
                <a:schemeClr val="bg2"/>
              </a:solidFill>
              <a:latin typeface="Arial" panose="020B0604020202090204" pitchFamily="34" charset="0"/>
              <a:cs typeface="Arial" panose="020B0604020202090204" pitchFamily="34" charset="0"/>
            </a:endParaRPr>
          </a:p>
          <a:p>
            <a:pPr algn="l">
              <a:lnSpc>
                <a:spcPct val="125000"/>
              </a:lnSpc>
            </a:pPr>
            <a:endParaRPr lang="en-US" altLang="zh-CN" sz="6000" dirty="0">
              <a:solidFill>
                <a:schemeClr val="bg2"/>
              </a:solidFill>
              <a:latin typeface="Arial" panose="020B0604020202090204" pitchFamily="34" charset="0"/>
              <a:cs typeface="Arial" panose="020B0604020202090204" pitchFamily="34" charset="0"/>
            </a:endParaRPr>
          </a:p>
        </p:txBody>
      </p:sp>
      <p:pic>
        <p:nvPicPr>
          <p:cNvPr id="10" name="图片 9">
            <a:extLst>
              <a:ext uri="{FF2B5EF4-FFF2-40B4-BE49-F238E27FC236}">
                <a16:creationId xmlns:a16="http://schemas.microsoft.com/office/drawing/2014/main" id="{D67E5FDC-35A2-46C3-9538-9C80AC93BC4C}"/>
              </a:ext>
            </a:extLst>
          </p:cNvPr>
          <p:cNvPicPr>
            <a:picLocks noChangeAspect="1"/>
          </p:cNvPicPr>
          <p:nvPr/>
        </p:nvPicPr>
        <p:blipFill rotWithShape="1">
          <a:blip r:embed="rId6"/>
          <a:srcRect r="1933"/>
          <a:stretch/>
        </p:blipFill>
        <p:spPr>
          <a:xfrm>
            <a:off x="2914711" y="10940496"/>
            <a:ext cx="2628307" cy="1786749"/>
          </a:xfrm>
          <a:prstGeom prst="rect">
            <a:avLst/>
          </a:prstGeom>
        </p:spPr>
      </p:pic>
      <p:pic>
        <p:nvPicPr>
          <p:cNvPr id="12" name="图片 11">
            <a:extLst>
              <a:ext uri="{FF2B5EF4-FFF2-40B4-BE49-F238E27FC236}">
                <a16:creationId xmlns:a16="http://schemas.microsoft.com/office/drawing/2014/main" id="{545727DC-74A7-449E-9F20-E86B59B06F71}"/>
              </a:ext>
            </a:extLst>
          </p:cNvPr>
          <p:cNvPicPr>
            <a:picLocks noChangeAspect="1"/>
          </p:cNvPicPr>
          <p:nvPr/>
        </p:nvPicPr>
        <p:blipFill>
          <a:blip r:embed="rId7"/>
          <a:stretch>
            <a:fillRect/>
          </a:stretch>
        </p:blipFill>
        <p:spPr>
          <a:xfrm>
            <a:off x="2962482" y="8202400"/>
            <a:ext cx="2580536" cy="1638437"/>
          </a:xfrm>
          <a:prstGeom prst="rect">
            <a:avLst/>
          </a:prstGeom>
        </p:spPr>
      </p:pic>
      <p:sp>
        <p:nvSpPr>
          <p:cNvPr id="52" name="文本框 51">
            <a:extLst>
              <a:ext uri="{FF2B5EF4-FFF2-40B4-BE49-F238E27FC236}">
                <a16:creationId xmlns:a16="http://schemas.microsoft.com/office/drawing/2014/main" id="{9CB9A3EF-017C-4108-96B3-EDCB14C52247}"/>
              </a:ext>
            </a:extLst>
          </p:cNvPr>
          <p:cNvSpPr txBox="1"/>
          <p:nvPr/>
        </p:nvSpPr>
        <p:spPr>
          <a:xfrm>
            <a:off x="891417" y="8607411"/>
            <a:ext cx="1971053" cy="935577"/>
          </a:xfrm>
          <a:prstGeom prst="rect">
            <a:avLst/>
          </a:prstGeom>
          <a:noFill/>
        </p:spPr>
        <p:txBody>
          <a:bodyPr wrap="square">
            <a:spAutoFit/>
          </a:bodyPr>
          <a:lstStyle/>
          <a:p>
            <a:pPr algn="l">
              <a:lnSpc>
                <a:spcPct val="110000"/>
              </a:lnSpc>
            </a:pPr>
            <a:r>
              <a:rPr lang="en-US" altLang="zh-CN" sz="5400" dirty="0">
                <a:solidFill>
                  <a:srgbClr val="C04A54"/>
                </a:solidFill>
                <a:latin typeface="Arial Regular" panose="020B0604020202090204" charset="0"/>
                <a:cs typeface="Arial Regular" panose="020B0604020202090204" charset="0"/>
              </a:rPr>
              <a:t>100M</a:t>
            </a:r>
            <a:endParaRPr lang="zh-CN" altLang="en-US" sz="5400" dirty="0">
              <a:solidFill>
                <a:srgbClr val="C04A54"/>
              </a:solidFill>
              <a:latin typeface="Arial Regular" panose="020B0604020202090204" charset="0"/>
              <a:cs typeface="Arial Regular" panose="020B0604020202090204" charset="0"/>
            </a:endParaRPr>
          </a:p>
        </p:txBody>
      </p:sp>
      <p:sp>
        <p:nvSpPr>
          <p:cNvPr id="53" name="文本框 52">
            <a:extLst>
              <a:ext uri="{FF2B5EF4-FFF2-40B4-BE49-F238E27FC236}">
                <a16:creationId xmlns:a16="http://schemas.microsoft.com/office/drawing/2014/main" id="{5B3E0E19-3BE3-4A9F-BE99-71AB8828B873}"/>
              </a:ext>
            </a:extLst>
          </p:cNvPr>
          <p:cNvSpPr txBox="1"/>
          <p:nvPr/>
        </p:nvSpPr>
        <p:spPr>
          <a:xfrm>
            <a:off x="891417" y="11232564"/>
            <a:ext cx="12205252" cy="935577"/>
          </a:xfrm>
          <a:prstGeom prst="rect">
            <a:avLst/>
          </a:prstGeom>
          <a:noFill/>
        </p:spPr>
        <p:txBody>
          <a:bodyPr wrap="square">
            <a:spAutoFit/>
          </a:bodyPr>
          <a:lstStyle/>
          <a:p>
            <a:pPr algn="l">
              <a:lnSpc>
                <a:spcPct val="110000"/>
              </a:lnSpc>
            </a:pPr>
            <a:r>
              <a:rPr lang="en-US" altLang="zh-CN" sz="5400" dirty="0">
                <a:solidFill>
                  <a:srgbClr val="C04A54"/>
                </a:solidFill>
                <a:latin typeface="Arial Regular" panose="020B0604020202090204" charset="0"/>
                <a:cs typeface="Arial Regular" panose="020B0604020202090204" charset="0"/>
              </a:rPr>
              <a:t>1G</a:t>
            </a:r>
            <a:endParaRPr lang="zh-CN" altLang="en-US" sz="5400" dirty="0">
              <a:solidFill>
                <a:srgbClr val="C04A54"/>
              </a:solidFill>
              <a:latin typeface="Arial Regular" panose="020B0604020202090204" charset="0"/>
              <a:cs typeface="Arial Regular" panose="020B0604020202090204" charset="0"/>
            </a:endParaRPr>
          </a:p>
        </p:txBody>
      </p:sp>
      <p:sp>
        <p:nvSpPr>
          <p:cNvPr id="54" name="右箭头 32">
            <a:extLst>
              <a:ext uri="{FF2B5EF4-FFF2-40B4-BE49-F238E27FC236}">
                <a16:creationId xmlns:a16="http://schemas.microsoft.com/office/drawing/2014/main" id="{F23FE79D-7896-44FC-BEBA-8C49E4DD53CB}"/>
              </a:ext>
            </a:extLst>
          </p:cNvPr>
          <p:cNvSpPr/>
          <p:nvPr/>
        </p:nvSpPr>
        <p:spPr>
          <a:xfrm rot="10800000">
            <a:off x="5766410" y="8915855"/>
            <a:ext cx="872885" cy="401028"/>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32">
            <a:extLst>
              <a:ext uri="{FF2B5EF4-FFF2-40B4-BE49-F238E27FC236}">
                <a16:creationId xmlns:a16="http://schemas.microsoft.com/office/drawing/2014/main" id="{BBFB68D3-C71E-4553-B87E-9DBCD1CE0CD4}"/>
              </a:ext>
            </a:extLst>
          </p:cNvPr>
          <p:cNvSpPr/>
          <p:nvPr/>
        </p:nvSpPr>
        <p:spPr>
          <a:xfrm rot="10800000">
            <a:off x="5768931" y="11633356"/>
            <a:ext cx="872885" cy="401028"/>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DB45EC4-9E83-4261-8BF6-17001AFC800A}"/>
              </a:ext>
            </a:extLst>
          </p:cNvPr>
          <p:cNvSpPr txBox="1"/>
          <p:nvPr/>
        </p:nvSpPr>
        <p:spPr>
          <a:xfrm>
            <a:off x="2942278" y="1321780"/>
            <a:ext cx="12202296" cy="1394036"/>
          </a:xfrm>
          <a:prstGeom prst="rect">
            <a:avLst/>
          </a:prstGeom>
          <a:noFill/>
        </p:spPr>
        <p:txBody>
          <a:bodyPr wrap="square">
            <a:spAutoFit/>
          </a:bodyPr>
          <a:lstStyle/>
          <a:p>
            <a:pPr>
              <a:lnSpc>
                <a:spcPct val="110000"/>
              </a:lnSpc>
            </a:pPr>
            <a:r>
              <a:rPr lang="en-US" altLang="zh-CN" sz="4000" i="0" dirty="0">
                <a:solidFill>
                  <a:srgbClr val="727272"/>
                </a:solidFill>
                <a:latin typeface="Arial Bold" panose="020B0604020202090204" charset="0"/>
                <a:ea typeface="OPPOSans-R" panose="00020600040101010101" charset="-122"/>
                <a:cs typeface="Arial Bold" panose="020B0604020202090204" charset="0"/>
              </a:rPr>
              <a:t>Inverted index</a:t>
            </a:r>
          </a:p>
          <a:p>
            <a:pPr>
              <a:lnSpc>
                <a:spcPct val="110000"/>
              </a:lnSpc>
            </a:pPr>
            <a:r>
              <a:rPr lang="en-US" altLang="zh-CN" sz="4000" dirty="0">
                <a:solidFill>
                  <a:srgbClr val="727272"/>
                </a:solidFill>
                <a:latin typeface="Arial Bold" panose="020B0604020202090204" charset="0"/>
                <a:ea typeface="OPPOSans-R" panose="00020600040101010101" charset="-122"/>
                <a:cs typeface="Arial Bold" panose="020B0604020202090204" charset="0"/>
              </a:rPr>
              <a:t>            cluster</a:t>
            </a:r>
            <a:endParaRPr lang="en-US" altLang="zh-CN" sz="4000" i="0" dirty="0">
              <a:solidFill>
                <a:srgbClr val="727272"/>
              </a:solidFill>
              <a:latin typeface="Arial Bold" panose="020B0604020202090204" charset="0"/>
              <a:ea typeface="OPPOSans-R" panose="00020600040101010101" charset="-122"/>
              <a:cs typeface="Arial Bold" panose="020B0604020202090204" charset="0"/>
            </a:endParaRPr>
          </a:p>
        </p:txBody>
      </p:sp>
    </p:spTree>
    <p:extLst>
      <p:ext uri="{BB962C8B-B14F-4D97-AF65-F5344CB8AC3E}">
        <p14:creationId xmlns:p14="http://schemas.microsoft.com/office/powerpoint/2010/main" val="3648370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01">
            <a:extLst>
              <a:ext uri="{FF2B5EF4-FFF2-40B4-BE49-F238E27FC236}">
                <a16:creationId xmlns:a16="http://schemas.microsoft.com/office/drawing/2014/main" id="{52619D73-E33E-480B-AA39-B6E62A054738}"/>
              </a:ext>
            </a:extLst>
          </p:cNvPr>
          <p:cNvPicPr>
            <a:picLocks noChangeAspect="1"/>
          </p:cNvPicPr>
          <p:nvPr/>
        </p:nvPicPr>
        <p:blipFill>
          <a:blip r:embed="rId3"/>
          <a:srcRect/>
          <a:stretch>
            <a:fillRect/>
          </a:stretch>
        </p:blipFill>
        <p:spPr>
          <a:xfrm>
            <a:off x="19346025" y="-8060065"/>
            <a:ext cx="14262100" cy="14274800"/>
          </a:xfrm>
          <a:prstGeom prst="rect">
            <a:avLst/>
          </a:prstGeom>
        </p:spPr>
      </p:pic>
      <p:sp>
        <p:nvSpPr>
          <p:cNvPr id="3" name="Object 601">
            <a:extLst>
              <a:ext uri="{FF2B5EF4-FFF2-40B4-BE49-F238E27FC236}">
                <a16:creationId xmlns:a16="http://schemas.microsoft.com/office/drawing/2014/main" id="{99C79D8B-D01A-44E8-BA1E-1074181508BB}"/>
              </a:ext>
            </a:extLst>
          </p:cNvPr>
          <p:cNvSpPr txBox="1"/>
          <p:nvPr/>
        </p:nvSpPr>
        <p:spPr>
          <a:xfrm>
            <a:off x="667584" y="432416"/>
            <a:ext cx="22012910"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Invert index</a:t>
            </a:r>
            <a:endParaRPr lang="zh-CN" altLang="en-US" sz="8000" dirty="0">
              <a:solidFill>
                <a:srgbClr val="C04A54"/>
              </a:solidFill>
              <a:latin typeface="Arial Regular" panose="020B0604020202090204" charset="0"/>
              <a:cs typeface="Arial Regular" panose="020B0604020202090204" charset="0"/>
            </a:endParaRPr>
          </a:p>
        </p:txBody>
      </p:sp>
      <p:pic>
        <p:nvPicPr>
          <p:cNvPr id="4" name="图片 3">
            <a:extLst>
              <a:ext uri="{FF2B5EF4-FFF2-40B4-BE49-F238E27FC236}">
                <a16:creationId xmlns:a16="http://schemas.microsoft.com/office/drawing/2014/main" id="{DC0E6E6F-5F63-4D0A-A25D-885DEF180299}"/>
              </a:ext>
            </a:extLst>
          </p:cNvPr>
          <p:cNvPicPr>
            <a:picLocks noChangeAspect="1"/>
          </p:cNvPicPr>
          <p:nvPr/>
        </p:nvPicPr>
        <p:blipFill>
          <a:blip r:embed="rId4"/>
          <a:stretch>
            <a:fillRect/>
          </a:stretch>
        </p:blipFill>
        <p:spPr>
          <a:xfrm>
            <a:off x="4664044" y="7864046"/>
            <a:ext cx="13842087" cy="4522002"/>
          </a:xfrm>
          <a:prstGeom prst="rect">
            <a:avLst/>
          </a:prstGeom>
        </p:spPr>
      </p:pic>
      <p:pic>
        <p:nvPicPr>
          <p:cNvPr id="5" name="图片 4">
            <a:extLst>
              <a:ext uri="{FF2B5EF4-FFF2-40B4-BE49-F238E27FC236}">
                <a16:creationId xmlns:a16="http://schemas.microsoft.com/office/drawing/2014/main" id="{8604B702-AF1B-472C-A2CF-22EBFD8973C0}"/>
              </a:ext>
            </a:extLst>
          </p:cNvPr>
          <p:cNvPicPr>
            <a:picLocks noChangeAspect="1"/>
          </p:cNvPicPr>
          <p:nvPr/>
        </p:nvPicPr>
        <p:blipFill>
          <a:blip r:embed="rId5"/>
          <a:stretch>
            <a:fillRect/>
          </a:stretch>
        </p:blipFill>
        <p:spPr>
          <a:xfrm>
            <a:off x="4664044" y="2404067"/>
            <a:ext cx="13846128" cy="4453933"/>
          </a:xfrm>
          <a:prstGeom prst="rect">
            <a:avLst/>
          </a:prstGeom>
        </p:spPr>
      </p:pic>
      <p:sp>
        <p:nvSpPr>
          <p:cNvPr id="6" name="文本框 5">
            <a:extLst>
              <a:ext uri="{FF2B5EF4-FFF2-40B4-BE49-F238E27FC236}">
                <a16:creationId xmlns:a16="http://schemas.microsoft.com/office/drawing/2014/main" id="{2124B722-FEB2-44A9-BE9C-AC71744F7E27}"/>
              </a:ext>
            </a:extLst>
          </p:cNvPr>
          <p:cNvSpPr txBox="1"/>
          <p:nvPr/>
        </p:nvSpPr>
        <p:spPr>
          <a:xfrm>
            <a:off x="2000250" y="4233678"/>
            <a:ext cx="2101850" cy="1670137"/>
          </a:xfrm>
          <a:prstGeom prst="rect">
            <a:avLst/>
          </a:prstGeom>
          <a:noFill/>
        </p:spPr>
        <p:txBody>
          <a:bodyPr wrap="square">
            <a:spAutoFit/>
          </a:bodyPr>
          <a:lstStyle/>
          <a:p>
            <a:pPr algn="ctr">
              <a:lnSpc>
                <a:spcPct val="110000"/>
              </a:lnSpc>
            </a:pPr>
            <a:r>
              <a:rPr lang="en-US" altLang="zh-CN" sz="6000" b="1" dirty="0">
                <a:solidFill>
                  <a:schemeClr val="bg2">
                    <a:lumMod val="75000"/>
                  </a:schemeClr>
                </a:solidFill>
                <a:latin typeface="Arial Bold" panose="020B0604020202090204" charset="0"/>
                <a:ea typeface="OPPOSans-R" panose="00020600040101010101" charset="-122"/>
                <a:cs typeface="Arial Bold" panose="020B0604020202090204" charset="0"/>
              </a:rPr>
              <a:t>100M</a:t>
            </a:r>
          </a:p>
          <a:p>
            <a:pPr algn="ctr">
              <a:lnSpc>
                <a:spcPct val="110000"/>
              </a:lnSpc>
            </a:pPr>
            <a:r>
              <a:rPr lang="en-US" altLang="zh-CN" sz="3600" b="1" dirty="0">
                <a:solidFill>
                  <a:schemeClr val="bg2">
                    <a:lumMod val="75000"/>
                  </a:schemeClr>
                </a:solidFill>
                <a:latin typeface="Arial Bold" panose="020B0604020202090204" charset="0"/>
                <a:ea typeface="OPPOSans-R" panose="00020600040101010101" charset="-122"/>
                <a:cs typeface="Arial Bold" panose="020B0604020202090204" charset="0"/>
              </a:rPr>
              <a:t>107s</a:t>
            </a:r>
          </a:p>
        </p:txBody>
      </p:sp>
      <p:sp>
        <p:nvSpPr>
          <p:cNvPr id="7" name="文本框 6">
            <a:extLst>
              <a:ext uri="{FF2B5EF4-FFF2-40B4-BE49-F238E27FC236}">
                <a16:creationId xmlns:a16="http://schemas.microsoft.com/office/drawing/2014/main" id="{3F93438B-97EE-41DF-A2A4-59D8B4CE02D9}"/>
              </a:ext>
            </a:extLst>
          </p:cNvPr>
          <p:cNvSpPr txBox="1"/>
          <p:nvPr/>
        </p:nvSpPr>
        <p:spPr>
          <a:xfrm>
            <a:off x="2701956" y="9459112"/>
            <a:ext cx="1755744" cy="1670137"/>
          </a:xfrm>
          <a:prstGeom prst="rect">
            <a:avLst/>
          </a:prstGeom>
          <a:noFill/>
        </p:spPr>
        <p:txBody>
          <a:bodyPr wrap="square">
            <a:spAutoFit/>
          </a:bodyPr>
          <a:lstStyle/>
          <a:p>
            <a:pPr>
              <a:lnSpc>
                <a:spcPct val="110000"/>
              </a:lnSpc>
            </a:pPr>
            <a:r>
              <a:rPr lang="en-US" altLang="zh-CN" sz="6000" b="1" dirty="0">
                <a:solidFill>
                  <a:schemeClr val="bg2">
                    <a:lumMod val="75000"/>
                  </a:schemeClr>
                </a:solidFill>
                <a:latin typeface="Arial Bold" panose="020B0604020202090204" charset="0"/>
                <a:ea typeface="OPPOSans-R" panose="00020600040101010101" charset="-122"/>
                <a:cs typeface="Arial Bold" panose="020B0604020202090204" charset="0"/>
              </a:rPr>
              <a:t>1G</a:t>
            </a:r>
          </a:p>
          <a:p>
            <a:pPr>
              <a:lnSpc>
                <a:spcPct val="110000"/>
              </a:lnSpc>
            </a:pPr>
            <a:r>
              <a:rPr lang="en-US" altLang="zh-CN" sz="3600" b="1" dirty="0">
                <a:solidFill>
                  <a:schemeClr val="bg2">
                    <a:lumMod val="75000"/>
                  </a:schemeClr>
                </a:solidFill>
                <a:latin typeface="Arial Bold" panose="020B0604020202090204" charset="0"/>
                <a:ea typeface="OPPOSans-R" panose="00020600040101010101" charset="-122"/>
                <a:cs typeface="Arial Bold" panose="020B0604020202090204" charset="0"/>
              </a:rPr>
              <a:t>17min</a:t>
            </a:r>
          </a:p>
        </p:txBody>
      </p:sp>
      <p:sp>
        <p:nvSpPr>
          <p:cNvPr id="9" name="文本框 8">
            <a:extLst>
              <a:ext uri="{FF2B5EF4-FFF2-40B4-BE49-F238E27FC236}">
                <a16:creationId xmlns:a16="http://schemas.microsoft.com/office/drawing/2014/main" id="{C0BB56E1-79C2-45CE-BA2D-A5A021FE7467}"/>
              </a:ext>
            </a:extLst>
          </p:cNvPr>
          <p:cNvSpPr txBox="1"/>
          <p:nvPr/>
        </p:nvSpPr>
        <p:spPr>
          <a:xfrm>
            <a:off x="1148555" y="1520452"/>
            <a:ext cx="16802100" cy="935577"/>
          </a:xfrm>
          <a:prstGeom prst="rect">
            <a:avLst/>
          </a:prstGeom>
          <a:noFill/>
        </p:spPr>
        <p:txBody>
          <a:bodyPr wrap="square">
            <a:spAutoFit/>
          </a:bodyPr>
          <a:lstStyle/>
          <a:p>
            <a:pPr>
              <a:lnSpc>
                <a:spcPct val="110000"/>
              </a:lnSpc>
            </a:pPr>
            <a:r>
              <a:rPr lang="en-US" altLang="zh-CN" sz="5400" dirty="0">
                <a:solidFill>
                  <a:srgbClr val="727272"/>
                </a:solidFill>
                <a:latin typeface="Arial Bold" panose="020B0604020202090204" charset="0"/>
                <a:ea typeface="OPPOSans-R" panose="00020600040101010101" charset="-122"/>
                <a:cs typeface="Arial Bold" panose="020B0604020202090204" charset="0"/>
              </a:rPr>
              <a:t>Single machine</a:t>
            </a:r>
            <a:endParaRPr lang="en-US" altLang="zh-CN" sz="5400" i="0" dirty="0">
              <a:solidFill>
                <a:srgbClr val="727272"/>
              </a:solidFill>
              <a:latin typeface="Arial Bold" panose="020B0604020202090204" charset="0"/>
              <a:ea typeface="OPPOSans-R" panose="00020600040101010101" charset="-122"/>
              <a:cs typeface="Arial Bold" panose="020B0604020202090204" charset="0"/>
            </a:endParaRPr>
          </a:p>
        </p:txBody>
      </p:sp>
    </p:spTree>
    <p:extLst>
      <p:ext uri="{BB962C8B-B14F-4D97-AF65-F5344CB8AC3E}">
        <p14:creationId xmlns:p14="http://schemas.microsoft.com/office/powerpoint/2010/main" val="3786756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03">
            <a:extLst>
              <a:ext uri="{FF2B5EF4-FFF2-40B4-BE49-F238E27FC236}">
                <a16:creationId xmlns:a16="http://schemas.microsoft.com/office/drawing/2014/main" id="{A54A5236-0272-4E66-B57B-3224D5E5B3FC}"/>
              </a:ext>
            </a:extLst>
          </p:cNvPr>
          <p:cNvPicPr>
            <a:picLocks noChangeAspect="1"/>
          </p:cNvPicPr>
          <p:nvPr/>
        </p:nvPicPr>
        <p:blipFill>
          <a:blip r:embed="rId3"/>
          <a:srcRect/>
          <a:stretch>
            <a:fillRect/>
          </a:stretch>
        </p:blipFill>
        <p:spPr>
          <a:xfrm>
            <a:off x="21611069" y="2372528"/>
            <a:ext cx="863600" cy="863600"/>
          </a:xfrm>
          <a:prstGeom prst="rect">
            <a:avLst/>
          </a:prstGeom>
        </p:spPr>
      </p:pic>
      <p:pic>
        <p:nvPicPr>
          <p:cNvPr id="3" name="image 501">
            <a:extLst>
              <a:ext uri="{FF2B5EF4-FFF2-40B4-BE49-F238E27FC236}">
                <a16:creationId xmlns:a16="http://schemas.microsoft.com/office/drawing/2014/main" id="{4568A4AC-5A3F-4BE2-8D28-E3A14373CF16}"/>
              </a:ext>
            </a:extLst>
          </p:cNvPr>
          <p:cNvPicPr>
            <a:picLocks noChangeAspect="1"/>
          </p:cNvPicPr>
          <p:nvPr/>
        </p:nvPicPr>
        <p:blipFill>
          <a:blip r:embed="rId4"/>
          <a:srcRect/>
          <a:stretch>
            <a:fillRect/>
          </a:stretch>
        </p:blipFill>
        <p:spPr>
          <a:xfrm rot="19218571">
            <a:off x="-6779586" y="-279401"/>
            <a:ext cx="14262100" cy="14274800"/>
          </a:xfrm>
          <a:prstGeom prst="rect">
            <a:avLst/>
          </a:prstGeom>
        </p:spPr>
      </p:pic>
      <p:pic>
        <p:nvPicPr>
          <p:cNvPr id="4" name="image 302">
            <a:extLst>
              <a:ext uri="{FF2B5EF4-FFF2-40B4-BE49-F238E27FC236}">
                <a16:creationId xmlns:a16="http://schemas.microsoft.com/office/drawing/2014/main" id="{CD1DC84E-6FB2-4765-B518-76F7C8D53DF1}"/>
              </a:ext>
            </a:extLst>
          </p:cNvPr>
          <p:cNvPicPr>
            <a:picLocks noChangeAspect="1"/>
          </p:cNvPicPr>
          <p:nvPr/>
        </p:nvPicPr>
        <p:blipFill>
          <a:blip r:embed="rId5"/>
          <a:srcRect/>
          <a:stretch>
            <a:fillRect/>
          </a:stretch>
        </p:blipFill>
        <p:spPr>
          <a:xfrm>
            <a:off x="3344467" y="11336021"/>
            <a:ext cx="558800" cy="558800"/>
          </a:xfrm>
          <a:prstGeom prst="rect">
            <a:avLst/>
          </a:prstGeom>
        </p:spPr>
      </p:pic>
      <p:sp>
        <p:nvSpPr>
          <p:cNvPr id="5" name="Object 601">
            <a:extLst>
              <a:ext uri="{FF2B5EF4-FFF2-40B4-BE49-F238E27FC236}">
                <a16:creationId xmlns:a16="http://schemas.microsoft.com/office/drawing/2014/main" id="{AE55E20F-830F-4713-A36C-2A07827C9561}"/>
              </a:ext>
            </a:extLst>
          </p:cNvPr>
          <p:cNvSpPr txBox="1"/>
          <p:nvPr/>
        </p:nvSpPr>
        <p:spPr>
          <a:xfrm>
            <a:off x="943196" y="456786"/>
            <a:ext cx="8226203" cy="734483"/>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ea typeface="OPPOSans-H" panose="00020600040101010101" charset="-122"/>
                <a:cs typeface="Arial Regular" panose="020B0604020202090204" charset="0"/>
              </a:rPr>
              <a:t>Inverted Index</a:t>
            </a:r>
            <a:endParaRPr lang="zh-CN" altLang="en-US" sz="8000" dirty="0">
              <a:solidFill>
                <a:srgbClr val="C04A54"/>
              </a:solidFill>
              <a:latin typeface="Arial Regular" panose="020B0604020202090204" charset="0"/>
              <a:cs typeface="Arial Regular" panose="020B0604020202090204" charset="0"/>
            </a:endParaRPr>
          </a:p>
        </p:txBody>
      </p:sp>
      <p:pic>
        <p:nvPicPr>
          <p:cNvPr id="6" name="image 501">
            <a:extLst>
              <a:ext uri="{FF2B5EF4-FFF2-40B4-BE49-F238E27FC236}">
                <a16:creationId xmlns:a16="http://schemas.microsoft.com/office/drawing/2014/main" id="{FC2F3EC7-44BF-455B-AE36-EAFDB3A0F975}"/>
              </a:ext>
            </a:extLst>
          </p:cNvPr>
          <p:cNvPicPr>
            <a:picLocks noChangeAspect="1"/>
          </p:cNvPicPr>
          <p:nvPr/>
        </p:nvPicPr>
        <p:blipFill>
          <a:blip r:embed="rId4"/>
          <a:srcRect/>
          <a:stretch>
            <a:fillRect/>
          </a:stretch>
        </p:blipFill>
        <p:spPr>
          <a:xfrm>
            <a:off x="19354394" y="-8060065"/>
            <a:ext cx="14262100" cy="14274800"/>
          </a:xfrm>
          <a:prstGeom prst="rect">
            <a:avLst/>
          </a:prstGeom>
        </p:spPr>
      </p:pic>
      <p:sp>
        <p:nvSpPr>
          <p:cNvPr id="11" name="文本框 10">
            <a:extLst>
              <a:ext uri="{FF2B5EF4-FFF2-40B4-BE49-F238E27FC236}">
                <a16:creationId xmlns:a16="http://schemas.microsoft.com/office/drawing/2014/main" id="{6513822E-4AC2-4E7A-B9EE-A06AD6B83820}"/>
              </a:ext>
            </a:extLst>
          </p:cNvPr>
          <p:cNvSpPr txBox="1"/>
          <p:nvPr/>
        </p:nvSpPr>
        <p:spPr>
          <a:xfrm>
            <a:off x="943197" y="1821179"/>
            <a:ext cx="21659850" cy="935577"/>
          </a:xfrm>
          <a:prstGeom prst="rect">
            <a:avLst/>
          </a:prstGeom>
          <a:noFill/>
        </p:spPr>
        <p:txBody>
          <a:bodyPr wrap="square">
            <a:spAutoFit/>
          </a:bodyPr>
          <a:lstStyle/>
          <a:p>
            <a:pPr>
              <a:lnSpc>
                <a:spcPct val="110000"/>
              </a:lnSpc>
            </a:pPr>
            <a:r>
              <a:rPr lang="en-US" altLang="zh-CN" sz="5400" i="0" dirty="0">
                <a:solidFill>
                  <a:srgbClr val="727272"/>
                </a:solidFill>
                <a:latin typeface="Arial Bold" panose="020B0604020202090204" charset="0"/>
                <a:ea typeface="OPPOSans-R" panose="00020600040101010101" charset="-122"/>
                <a:cs typeface="Arial Bold" panose="020B0604020202090204" charset="0"/>
              </a:rPr>
              <a:t>Comparing</a:t>
            </a:r>
          </a:p>
        </p:txBody>
      </p:sp>
      <p:graphicFrame>
        <p:nvGraphicFramePr>
          <p:cNvPr id="14" name="表格 14">
            <a:extLst>
              <a:ext uri="{FF2B5EF4-FFF2-40B4-BE49-F238E27FC236}">
                <a16:creationId xmlns:a16="http://schemas.microsoft.com/office/drawing/2014/main" id="{016DF802-D08B-445C-9BB7-B9BA700AC12B}"/>
              </a:ext>
            </a:extLst>
          </p:cNvPr>
          <p:cNvGraphicFramePr>
            <a:graphicFrameLocks noGrp="1"/>
          </p:cNvGraphicFramePr>
          <p:nvPr>
            <p:extLst>
              <p:ext uri="{D42A27DB-BD31-4B8C-83A1-F6EECF244321}">
                <p14:modId xmlns:p14="http://schemas.microsoft.com/office/powerpoint/2010/main" val="3335431958"/>
              </p:ext>
            </p:extLst>
          </p:nvPr>
        </p:nvGraphicFramePr>
        <p:xfrm>
          <a:off x="4064000" y="3386666"/>
          <a:ext cx="17547069" cy="6942666"/>
        </p:xfrm>
        <a:graphic>
          <a:graphicData uri="http://schemas.openxmlformats.org/drawingml/2006/table">
            <a:tbl>
              <a:tblPr firstRow="1" bandRow="1">
                <a:tableStyleId>{21E4AEA4-8DFA-4A89-87EB-49C32662AFE0}</a:tableStyleId>
              </a:tblPr>
              <a:tblGrid>
                <a:gridCol w="5849023">
                  <a:extLst>
                    <a:ext uri="{9D8B030D-6E8A-4147-A177-3AD203B41FA5}">
                      <a16:colId xmlns:a16="http://schemas.microsoft.com/office/drawing/2014/main" val="1152382226"/>
                    </a:ext>
                  </a:extLst>
                </a:gridCol>
                <a:gridCol w="5849023">
                  <a:extLst>
                    <a:ext uri="{9D8B030D-6E8A-4147-A177-3AD203B41FA5}">
                      <a16:colId xmlns:a16="http://schemas.microsoft.com/office/drawing/2014/main" val="1247399778"/>
                    </a:ext>
                  </a:extLst>
                </a:gridCol>
                <a:gridCol w="5849023">
                  <a:extLst>
                    <a:ext uri="{9D8B030D-6E8A-4147-A177-3AD203B41FA5}">
                      <a16:colId xmlns:a16="http://schemas.microsoft.com/office/drawing/2014/main" val="2083877631"/>
                    </a:ext>
                  </a:extLst>
                </a:gridCol>
              </a:tblGrid>
              <a:tr h="2314222">
                <a:tc>
                  <a:txBody>
                    <a:bodyPr/>
                    <a:lstStyle/>
                    <a:p>
                      <a:r>
                        <a:rPr lang="en-US" altLang="zh-CN" sz="7200" b="1" dirty="0"/>
                        <a:t>Time</a:t>
                      </a:r>
                      <a:endParaRPr lang="zh-CN" altLang="en-US" sz="7200" b="1" dirty="0"/>
                    </a:p>
                  </a:txBody>
                  <a:tcPr/>
                </a:tc>
                <a:tc>
                  <a:txBody>
                    <a:bodyPr/>
                    <a:lstStyle/>
                    <a:p>
                      <a:r>
                        <a:rPr lang="en-US" altLang="zh-CN" sz="7200" dirty="0"/>
                        <a:t>Cluster</a:t>
                      </a:r>
                      <a:endParaRPr lang="zh-CN" altLang="en-US" sz="7200" dirty="0"/>
                    </a:p>
                  </a:txBody>
                  <a:tcPr/>
                </a:tc>
                <a:tc>
                  <a:txBody>
                    <a:bodyPr/>
                    <a:lstStyle/>
                    <a:p>
                      <a:r>
                        <a:rPr lang="en-US" altLang="zh-CN" sz="7200" dirty="0"/>
                        <a:t>Single</a:t>
                      </a:r>
                      <a:endParaRPr lang="zh-CN" altLang="en-US" sz="7200" dirty="0"/>
                    </a:p>
                  </a:txBody>
                  <a:tcPr/>
                </a:tc>
                <a:extLst>
                  <a:ext uri="{0D108BD9-81ED-4DB2-BD59-A6C34878D82A}">
                    <a16:rowId xmlns:a16="http://schemas.microsoft.com/office/drawing/2014/main" val="2062718504"/>
                  </a:ext>
                </a:extLst>
              </a:tr>
              <a:tr h="2314222">
                <a:tc>
                  <a:txBody>
                    <a:bodyPr/>
                    <a:lstStyle/>
                    <a:p>
                      <a:r>
                        <a:rPr lang="en-US" altLang="zh-CN" sz="7200" dirty="0"/>
                        <a:t>100M</a:t>
                      </a:r>
                      <a:endParaRPr lang="zh-CN" altLang="en-US" sz="7200" dirty="0"/>
                    </a:p>
                  </a:txBody>
                  <a:tcPr/>
                </a:tc>
                <a:tc>
                  <a:txBody>
                    <a:bodyPr/>
                    <a:lstStyle/>
                    <a:p>
                      <a:r>
                        <a:rPr lang="en-US" altLang="zh-CN" sz="7200" dirty="0"/>
                        <a:t>1.5min</a:t>
                      </a:r>
                      <a:endParaRPr lang="zh-CN" altLang="en-US" sz="7200" dirty="0"/>
                    </a:p>
                  </a:txBody>
                  <a:tcPr/>
                </a:tc>
                <a:tc>
                  <a:txBody>
                    <a:bodyPr/>
                    <a:lstStyle/>
                    <a:p>
                      <a:r>
                        <a:rPr lang="en-US" altLang="zh-CN" sz="7200" dirty="0"/>
                        <a:t>1.78min</a:t>
                      </a:r>
                      <a:endParaRPr lang="zh-CN" altLang="en-US" sz="7200" dirty="0"/>
                    </a:p>
                  </a:txBody>
                  <a:tcPr/>
                </a:tc>
                <a:extLst>
                  <a:ext uri="{0D108BD9-81ED-4DB2-BD59-A6C34878D82A}">
                    <a16:rowId xmlns:a16="http://schemas.microsoft.com/office/drawing/2014/main" val="3551660640"/>
                  </a:ext>
                </a:extLst>
              </a:tr>
              <a:tr h="2314222">
                <a:tc>
                  <a:txBody>
                    <a:bodyPr/>
                    <a:lstStyle/>
                    <a:p>
                      <a:r>
                        <a:rPr lang="en-US" altLang="zh-CN" sz="7200" dirty="0"/>
                        <a:t>1G</a:t>
                      </a:r>
                      <a:endParaRPr lang="zh-CN" altLang="en-US" sz="7200" dirty="0"/>
                    </a:p>
                  </a:txBody>
                  <a:tcPr/>
                </a:tc>
                <a:tc>
                  <a:txBody>
                    <a:bodyPr/>
                    <a:lstStyle/>
                    <a:p>
                      <a:r>
                        <a:rPr lang="en-US" altLang="zh-CN" sz="7200" dirty="0"/>
                        <a:t>15min</a:t>
                      </a:r>
                      <a:endParaRPr lang="zh-CN" altLang="en-US" sz="7200" dirty="0"/>
                    </a:p>
                  </a:txBody>
                  <a:tcPr/>
                </a:tc>
                <a:tc>
                  <a:txBody>
                    <a:bodyPr/>
                    <a:lstStyle/>
                    <a:p>
                      <a:r>
                        <a:rPr lang="en-US" altLang="zh-CN" sz="7200" dirty="0"/>
                        <a:t>17.91min</a:t>
                      </a:r>
                      <a:endParaRPr lang="zh-CN" altLang="en-US" sz="7200" dirty="0"/>
                    </a:p>
                  </a:txBody>
                  <a:tcPr/>
                </a:tc>
                <a:extLst>
                  <a:ext uri="{0D108BD9-81ED-4DB2-BD59-A6C34878D82A}">
                    <a16:rowId xmlns:a16="http://schemas.microsoft.com/office/drawing/2014/main" val="1662388370"/>
                  </a:ext>
                </a:extLst>
              </a:tr>
            </a:tbl>
          </a:graphicData>
        </a:graphic>
      </p:graphicFrame>
    </p:spTree>
    <p:extLst>
      <p:ext uri="{BB962C8B-B14F-4D97-AF65-F5344CB8AC3E}">
        <p14:creationId xmlns:p14="http://schemas.microsoft.com/office/powerpoint/2010/main" val="3532892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303">
            <a:extLst>
              <a:ext uri="{FF2B5EF4-FFF2-40B4-BE49-F238E27FC236}">
                <a16:creationId xmlns:a16="http://schemas.microsoft.com/office/drawing/2014/main" id="{F772DC59-46E6-4B92-8C73-9059B392D44A}"/>
              </a:ext>
            </a:extLst>
          </p:cNvPr>
          <p:cNvPicPr>
            <a:picLocks noChangeAspect="1"/>
          </p:cNvPicPr>
          <p:nvPr/>
        </p:nvPicPr>
        <p:blipFill>
          <a:blip r:embed="rId3"/>
          <a:srcRect/>
          <a:stretch>
            <a:fillRect/>
          </a:stretch>
        </p:blipFill>
        <p:spPr>
          <a:xfrm>
            <a:off x="21611069" y="2372528"/>
            <a:ext cx="863600" cy="863600"/>
          </a:xfrm>
          <a:prstGeom prst="rect">
            <a:avLst/>
          </a:prstGeom>
        </p:spPr>
      </p:pic>
      <p:pic>
        <p:nvPicPr>
          <p:cNvPr id="23" name="image 501">
            <a:extLst>
              <a:ext uri="{FF2B5EF4-FFF2-40B4-BE49-F238E27FC236}">
                <a16:creationId xmlns:a16="http://schemas.microsoft.com/office/drawing/2014/main" id="{71E4B56F-BD42-40A1-B257-B33B6D16D459}"/>
              </a:ext>
            </a:extLst>
          </p:cNvPr>
          <p:cNvPicPr>
            <a:picLocks noChangeAspect="1"/>
          </p:cNvPicPr>
          <p:nvPr/>
        </p:nvPicPr>
        <p:blipFill>
          <a:blip r:embed="rId4"/>
          <a:srcRect/>
          <a:stretch>
            <a:fillRect/>
          </a:stretch>
        </p:blipFill>
        <p:spPr>
          <a:xfrm rot="19218571">
            <a:off x="-6779586" y="-279401"/>
            <a:ext cx="14262100" cy="14274800"/>
          </a:xfrm>
          <a:prstGeom prst="rect">
            <a:avLst/>
          </a:prstGeom>
        </p:spPr>
      </p:pic>
      <p:sp>
        <p:nvSpPr>
          <p:cNvPr id="25" name="Object 601">
            <a:extLst>
              <a:ext uri="{FF2B5EF4-FFF2-40B4-BE49-F238E27FC236}">
                <a16:creationId xmlns:a16="http://schemas.microsoft.com/office/drawing/2014/main" id="{9461E0EE-0AC2-4C8A-8053-CADAC14E39B6}"/>
              </a:ext>
            </a:extLst>
          </p:cNvPr>
          <p:cNvSpPr txBox="1"/>
          <p:nvPr/>
        </p:nvSpPr>
        <p:spPr>
          <a:xfrm>
            <a:off x="943197" y="456786"/>
            <a:ext cx="3929054"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ea typeface="OPPOSans-H" panose="00020600040101010101" charset="-122"/>
                <a:cs typeface="Arial Regular" panose="020B0604020202090204" charset="0"/>
              </a:rPr>
              <a:t>TF-IDF</a:t>
            </a:r>
            <a:endParaRPr lang="zh-CN" altLang="en-US" sz="8000" dirty="0">
              <a:solidFill>
                <a:srgbClr val="C04A54"/>
              </a:solidFill>
              <a:latin typeface="Arial Regular" panose="020B0604020202090204" charset="0"/>
              <a:cs typeface="Arial Regular" panose="020B0604020202090204" charset="0"/>
            </a:endParaRPr>
          </a:p>
        </p:txBody>
      </p:sp>
      <p:pic>
        <p:nvPicPr>
          <p:cNvPr id="26" name="image 501">
            <a:extLst>
              <a:ext uri="{FF2B5EF4-FFF2-40B4-BE49-F238E27FC236}">
                <a16:creationId xmlns:a16="http://schemas.microsoft.com/office/drawing/2014/main" id="{FF6F9039-1BB2-41D9-9EBB-7C849643DE12}"/>
              </a:ext>
            </a:extLst>
          </p:cNvPr>
          <p:cNvPicPr>
            <a:picLocks noChangeAspect="1"/>
          </p:cNvPicPr>
          <p:nvPr/>
        </p:nvPicPr>
        <p:blipFill>
          <a:blip r:embed="rId4"/>
          <a:srcRect/>
          <a:stretch>
            <a:fillRect/>
          </a:stretch>
        </p:blipFill>
        <p:spPr>
          <a:xfrm>
            <a:off x="19354394" y="-8060065"/>
            <a:ext cx="14262100" cy="14274800"/>
          </a:xfrm>
          <a:prstGeom prst="rect">
            <a:avLst/>
          </a:prstGeom>
        </p:spPr>
      </p:pic>
      <p:sp>
        <p:nvSpPr>
          <p:cNvPr id="31" name="文本框 30">
            <a:extLst>
              <a:ext uri="{FF2B5EF4-FFF2-40B4-BE49-F238E27FC236}">
                <a16:creationId xmlns:a16="http://schemas.microsoft.com/office/drawing/2014/main" id="{A1D5CC4F-9BB3-4D9F-BD82-D98B0DAEAF2D}"/>
              </a:ext>
            </a:extLst>
          </p:cNvPr>
          <p:cNvSpPr txBox="1"/>
          <p:nvPr/>
        </p:nvSpPr>
        <p:spPr>
          <a:xfrm>
            <a:off x="1362075" y="1742874"/>
            <a:ext cx="21659850" cy="935577"/>
          </a:xfrm>
          <a:prstGeom prst="rect">
            <a:avLst/>
          </a:prstGeom>
          <a:noFill/>
        </p:spPr>
        <p:txBody>
          <a:bodyPr wrap="square">
            <a:spAutoFit/>
          </a:bodyPr>
          <a:lstStyle/>
          <a:p>
            <a:pPr>
              <a:lnSpc>
                <a:spcPct val="110000"/>
              </a:lnSpc>
            </a:pPr>
            <a:r>
              <a:rPr lang="en-US" altLang="zh-CN" sz="5400" dirty="0">
                <a:solidFill>
                  <a:srgbClr val="727272"/>
                </a:solidFill>
                <a:latin typeface="Arial Bold" panose="020B0604020202090204" charset="0"/>
                <a:ea typeface="OPPOSans-R" panose="00020600040101010101" charset="-122"/>
                <a:cs typeface="Arial Bold" panose="020B0604020202090204" charset="0"/>
              </a:rPr>
              <a:t>Definition</a:t>
            </a:r>
            <a:endParaRPr lang="en-US" altLang="zh-CN" sz="5400" i="0" dirty="0">
              <a:solidFill>
                <a:srgbClr val="727272"/>
              </a:solidFill>
              <a:latin typeface="Arial Bold" panose="020B0604020202090204" charset="0"/>
              <a:ea typeface="OPPOSans-R" panose="00020600040101010101" charset="-122"/>
              <a:cs typeface="Arial Bold" panose="020B0604020202090204" charset="0"/>
            </a:endParaRPr>
          </a:p>
        </p:txBody>
      </p:sp>
      <p:pic>
        <p:nvPicPr>
          <p:cNvPr id="32" name="图片 31">
            <a:extLst>
              <a:ext uri="{FF2B5EF4-FFF2-40B4-BE49-F238E27FC236}">
                <a16:creationId xmlns:a16="http://schemas.microsoft.com/office/drawing/2014/main" id="{0A9ABE54-2B42-4969-B2C0-48C707EEACD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05954" y="1056861"/>
            <a:ext cx="16278046" cy="12321222"/>
          </a:xfrm>
          <a:prstGeom prst="rect">
            <a:avLst/>
          </a:prstGeom>
          <a:noFill/>
          <a:ln>
            <a:noFill/>
          </a:ln>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7188CD1-7C74-498D-A768-5978BD0608EC}"/>
                  </a:ext>
                </a:extLst>
              </p:cNvPr>
              <p:cNvSpPr txBox="1"/>
              <p:nvPr/>
            </p:nvSpPr>
            <p:spPr>
              <a:xfrm>
                <a:off x="-1036066" y="4920511"/>
                <a:ext cx="11161320" cy="4173450"/>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5400" i="1" kern="100" smtClean="0">
                          <a:effectLst/>
                          <a:latin typeface="Cambria Math" panose="02040503050406030204" pitchFamily="18" charset="0"/>
                          <a:ea typeface="等线" panose="02010600030101010101" pitchFamily="2" charset="-122"/>
                        </a:rPr>
                        <m:t>𝑇𝐹</m:t>
                      </m:r>
                      <m:r>
                        <a:rPr lang="en-US" altLang="zh-CN" sz="5400" i="1" kern="100" smtClean="0">
                          <a:effectLst/>
                          <a:latin typeface="Cambria Math" panose="02040503050406030204" pitchFamily="18" charset="0"/>
                          <a:ea typeface="等线" panose="02010600030101010101" pitchFamily="2" charset="-122"/>
                        </a:rPr>
                        <m:t>−</m:t>
                      </m:r>
                      <m:r>
                        <a:rPr lang="en-US" altLang="zh-CN" sz="5400" i="1" kern="100" smtClean="0">
                          <a:effectLst/>
                          <a:latin typeface="Cambria Math" panose="02040503050406030204" pitchFamily="18" charset="0"/>
                          <a:ea typeface="等线" panose="02010600030101010101" pitchFamily="2" charset="-122"/>
                        </a:rPr>
                        <m:t>𝐼𝐷𝐹</m:t>
                      </m:r>
                      <m:r>
                        <a:rPr lang="en-US" altLang="zh-CN" sz="5400" i="1" kern="100" smtClean="0">
                          <a:effectLst/>
                          <a:latin typeface="Cambria Math" panose="02040503050406030204" pitchFamily="18" charset="0"/>
                          <a:ea typeface="等线" panose="02010600030101010101" pitchFamily="2" charset="-122"/>
                        </a:rPr>
                        <m:t>=</m:t>
                      </m:r>
                      <m:r>
                        <a:rPr lang="en-US" altLang="zh-CN" sz="5400" i="1" kern="100" smtClean="0">
                          <a:effectLst/>
                          <a:latin typeface="Cambria Math" panose="02040503050406030204" pitchFamily="18" charset="0"/>
                          <a:ea typeface="等线" panose="02010600030101010101" pitchFamily="2" charset="-122"/>
                        </a:rPr>
                        <m:t>𝑇𝐹</m:t>
                      </m:r>
                      <m:r>
                        <a:rPr lang="en-US" altLang="zh-CN" sz="5400" i="1" kern="100" smtClean="0">
                          <a:effectLst/>
                          <a:latin typeface="Cambria Math" panose="02040503050406030204" pitchFamily="18" charset="0"/>
                          <a:ea typeface="等线" panose="02010600030101010101" pitchFamily="2" charset="-122"/>
                        </a:rPr>
                        <m:t>∗</m:t>
                      </m:r>
                      <m:r>
                        <a:rPr lang="en-US" altLang="zh-CN" sz="5400" i="1" kern="100" smtClean="0">
                          <a:effectLst/>
                          <a:latin typeface="Cambria Math" panose="02040503050406030204" pitchFamily="18" charset="0"/>
                          <a:ea typeface="等线" panose="02010600030101010101" pitchFamily="2" charset="-122"/>
                        </a:rPr>
                        <m:t>𝐼𝐷𝐹</m:t>
                      </m:r>
                    </m:oMath>
                  </m:oMathPara>
                </a14:m>
                <a:endParaRPr lang="zh-CN" altLang="zh-CN" sz="5400" kern="100" dirty="0">
                  <a:effectLst/>
                  <a:ea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5400" i="1" kern="100">
                          <a:effectLst/>
                          <a:latin typeface="Cambria Math" panose="02040503050406030204" pitchFamily="18" charset="0"/>
                          <a:ea typeface="等线" panose="02010600030101010101" pitchFamily="2" charset="-122"/>
                        </a:rPr>
                        <m:t>𝐼𝐷</m:t>
                      </m:r>
                      <m:sSub>
                        <m:sSubPr>
                          <m:ctrlPr>
                            <a:rPr lang="zh-CN" altLang="zh-CN" sz="5400" i="1" kern="100">
                              <a:effectLst/>
                              <a:latin typeface="Cambria Math" panose="02040503050406030204" pitchFamily="18" charset="0"/>
                              <a:ea typeface="Cambria Math" panose="02040503050406030204" pitchFamily="18" charset="0"/>
                            </a:rPr>
                          </m:ctrlPr>
                        </m:sSubPr>
                        <m:e>
                          <m:r>
                            <a:rPr lang="en-US" altLang="zh-CN" sz="5400" i="1" kern="100">
                              <a:effectLst/>
                              <a:latin typeface="Cambria Math" panose="02040503050406030204" pitchFamily="18" charset="0"/>
                              <a:ea typeface="等线" panose="02010600030101010101" pitchFamily="2" charset="-122"/>
                            </a:rPr>
                            <m:t>𝐹</m:t>
                          </m:r>
                        </m:e>
                        <m:sub>
                          <m:r>
                            <a:rPr lang="en-US" altLang="zh-CN" sz="5400" i="1" kern="100">
                              <a:effectLst/>
                              <a:latin typeface="Cambria Math" panose="02040503050406030204" pitchFamily="18" charset="0"/>
                              <a:ea typeface="等线" panose="02010600030101010101" pitchFamily="2" charset="-122"/>
                            </a:rPr>
                            <m:t>𝑖</m:t>
                          </m:r>
                        </m:sub>
                      </m:sSub>
                      <m:r>
                        <a:rPr lang="en-US" altLang="zh-CN" sz="5400" i="1" kern="100">
                          <a:effectLst/>
                          <a:latin typeface="Cambria Math" panose="02040503050406030204" pitchFamily="18" charset="0"/>
                          <a:ea typeface="等线" panose="02010600030101010101" pitchFamily="2" charset="-122"/>
                        </a:rPr>
                        <m:t>=</m:t>
                      </m:r>
                      <m:func>
                        <m:funcPr>
                          <m:ctrlPr>
                            <a:rPr lang="zh-CN" altLang="zh-CN" sz="5400" i="1" kern="100">
                              <a:effectLst/>
                              <a:latin typeface="Cambria Math" panose="02040503050406030204" pitchFamily="18" charset="0"/>
                              <a:ea typeface="Cambria Math" panose="02040503050406030204" pitchFamily="18" charset="0"/>
                            </a:rPr>
                          </m:ctrlPr>
                        </m:funcPr>
                        <m:fName>
                          <m:r>
                            <m:rPr>
                              <m:sty m:val="p"/>
                            </m:rPr>
                            <a:rPr lang="en-US" altLang="zh-CN" sz="5400" kern="100">
                              <a:effectLst/>
                              <a:latin typeface="Cambria Math" panose="02040503050406030204" pitchFamily="18" charset="0"/>
                              <a:ea typeface="等线" panose="02010600030101010101" pitchFamily="2" charset="-122"/>
                            </a:rPr>
                            <m:t>lg</m:t>
                          </m:r>
                        </m:fName>
                        <m:e>
                          <m:f>
                            <m:fPr>
                              <m:ctrlPr>
                                <a:rPr lang="zh-CN" altLang="zh-CN" sz="5400" i="1" kern="100">
                                  <a:effectLst/>
                                  <a:latin typeface="Cambria Math" panose="02040503050406030204" pitchFamily="18" charset="0"/>
                                  <a:ea typeface="Cambria Math" panose="02040503050406030204" pitchFamily="18" charset="0"/>
                                </a:rPr>
                              </m:ctrlPr>
                            </m:fPr>
                            <m:num>
                              <m:r>
                                <a:rPr lang="en-US" altLang="zh-CN" sz="5400" i="1" kern="100">
                                  <a:effectLst/>
                                  <a:latin typeface="Cambria Math" panose="02040503050406030204" pitchFamily="18" charset="0"/>
                                  <a:ea typeface="等线" panose="02010600030101010101" pitchFamily="2" charset="-122"/>
                                </a:rPr>
                                <m:t>|</m:t>
                              </m:r>
                              <m:r>
                                <a:rPr lang="en-US" altLang="zh-CN" sz="5400" i="1" kern="100">
                                  <a:effectLst/>
                                  <a:latin typeface="Cambria Math" panose="02040503050406030204" pitchFamily="18" charset="0"/>
                                  <a:ea typeface="等线" panose="02010600030101010101" pitchFamily="2" charset="-122"/>
                                </a:rPr>
                                <m:t>𝐷</m:t>
                              </m:r>
                              <m:r>
                                <a:rPr lang="en-US" altLang="zh-CN" sz="5400" i="1" kern="100">
                                  <a:effectLst/>
                                  <a:latin typeface="Cambria Math" panose="02040503050406030204" pitchFamily="18" charset="0"/>
                                  <a:ea typeface="等线" panose="02010600030101010101" pitchFamily="2" charset="-122"/>
                                </a:rPr>
                                <m:t>|</m:t>
                              </m:r>
                            </m:num>
                            <m:den>
                              <m:d>
                                <m:dPr>
                                  <m:begChr m:val="|"/>
                                  <m:endChr m:val="|"/>
                                  <m:ctrlPr>
                                    <a:rPr lang="zh-CN" altLang="zh-CN" sz="5400" i="1" kern="100">
                                      <a:effectLst/>
                                      <a:latin typeface="Cambria Math" panose="02040503050406030204" pitchFamily="18" charset="0"/>
                                      <a:ea typeface="Cambria Math" panose="02040503050406030204" pitchFamily="18" charset="0"/>
                                    </a:rPr>
                                  </m:ctrlPr>
                                </m:dPr>
                                <m:e>
                                  <m:d>
                                    <m:dPr>
                                      <m:begChr m:val="{"/>
                                      <m:endChr m:val="}"/>
                                      <m:ctrlPr>
                                        <a:rPr lang="zh-CN" altLang="zh-CN" sz="5400" i="1" kern="100">
                                          <a:effectLst/>
                                          <a:latin typeface="Cambria Math" panose="02040503050406030204" pitchFamily="18" charset="0"/>
                                          <a:ea typeface="Cambria Math" panose="02040503050406030204" pitchFamily="18" charset="0"/>
                                        </a:rPr>
                                      </m:ctrlPr>
                                    </m:dPr>
                                    <m:e>
                                      <m:r>
                                        <a:rPr lang="en-US" altLang="zh-CN" sz="5400" i="1" kern="100">
                                          <a:effectLst/>
                                          <a:latin typeface="Cambria Math" panose="02040503050406030204" pitchFamily="18" charset="0"/>
                                          <a:ea typeface="等线" panose="02010600030101010101" pitchFamily="2" charset="-122"/>
                                        </a:rPr>
                                        <m:t>𝑗</m:t>
                                      </m:r>
                                      <m:r>
                                        <a:rPr lang="en-US" altLang="zh-CN" sz="5400" i="1" kern="100">
                                          <a:effectLst/>
                                          <a:latin typeface="Cambria Math" panose="02040503050406030204" pitchFamily="18" charset="0"/>
                                          <a:ea typeface="等线" panose="02010600030101010101" pitchFamily="2" charset="-122"/>
                                        </a:rPr>
                                        <m:t>:</m:t>
                                      </m:r>
                                      <m:sSub>
                                        <m:sSubPr>
                                          <m:ctrlPr>
                                            <a:rPr lang="zh-CN" altLang="zh-CN" sz="5400" i="1" kern="100">
                                              <a:effectLst/>
                                              <a:latin typeface="Cambria Math" panose="02040503050406030204" pitchFamily="18" charset="0"/>
                                              <a:ea typeface="Cambria Math" panose="02040503050406030204" pitchFamily="18" charset="0"/>
                                            </a:rPr>
                                          </m:ctrlPr>
                                        </m:sSubPr>
                                        <m:e>
                                          <m:r>
                                            <a:rPr lang="en-US" altLang="zh-CN" sz="5400" i="1" kern="100">
                                              <a:effectLst/>
                                              <a:latin typeface="Cambria Math" panose="02040503050406030204" pitchFamily="18" charset="0"/>
                                              <a:ea typeface="等线" panose="02010600030101010101" pitchFamily="2" charset="-122"/>
                                            </a:rPr>
                                            <m:t>𝑡</m:t>
                                          </m:r>
                                        </m:e>
                                        <m:sub>
                                          <m:r>
                                            <a:rPr lang="en-US" altLang="zh-CN" sz="5400" i="1" kern="100">
                                              <a:effectLst/>
                                              <a:latin typeface="Cambria Math" panose="02040503050406030204" pitchFamily="18" charset="0"/>
                                              <a:ea typeface="等线" panose="02010600030101010101" pitchFamily="2" charset="-122"/>
                                            </a:rPr>
                                            <m:t>𝑖</m:t>
                                          </m:r>
                                        </m:sub>
                                      </m:sSub>
                                      <m:r>
                                        <a:rPr lang="en-US" altLang="zh-CN" sz="5400" i="1" kern="100">
                                          <a:effectLst/>
                                          <a:latin typeface="Cambria Math" panose="02040503050406030204" pitchFamily="18" charset="0"/>
                                          <a:ea typeface="等线" panose="02010600030101010101" pitchFamily="2" charset="-122"/>
                                        </a:rPr>
                                        <m:t>∈</m:t>
                                      </m:r>
                                      <m:sSub>
                                        <m:sSubPr>
                                          <m:ctrlPr>
                                            <a:rPr lang="zh-CN" altLang="zh-CN" sz="5400" i="1" kern="100">
                                              <a:effectLst/>
                                              <a:latin typeface="Cambria Math" panose="02040503050406030204" pitchFamily="18" charset="0"/>
                                              <a:ea typeface="Cambria Math" panose="02040503050406030204" pitchFamily="18" charset="0"/>
                                            </a:rPr>
                                          </m:ctrlPr>
                                        </m:sSubPr>
                                        <m:e>
                                          <m:r>
                                            <a:rPr lang="en-US" altLang="zh-CN" sz="5400" i="1" kern="100">
                                              <a:effectLst/>
                                              <a:latin typeface="Cambria Math" panose="02040503050406030204" pitchFamily="18" charset="0"/>
                                              <a:ea typeface="等线" panose="02010600030101010101" pitchFamily="2" charset="-122"/>
                                            </a:rPr>
                                            <m:t>𝑑</m:t>
                                          </m:r>
                                        </m:e>
                                        <m:sub>
                                          <m:r>
                                            <a:rPr lang="en-US" altLang="zh-CN" sz="5400" i="1" kern="100">
                                              <a:effectLst/>
                                              <a:latin typeface="Cambria Math" panose="02040503050406030204" pitchFamily="18" charset="0"/>
                                              <a:ea typeface="等线" panose="02010600030101010101" pitchFamily="2" charset="-122"/>
                                            </a:rPr>
                                            <m:t>𝑗</m:t>
                                          </m:r>
                                        </m:sub>
                                      </m:sSub>
                                    </m:e>
                                  </m:d>
                                </m:e>
                              </m:d>
                              <m:r>
                                <a:rPr lang="en-US" altLang="zh-CN" sz="5400" i="1" kern="100">
                                  <a:effectLst/>
                                  <a:latin typeface="Cambria Math" panose="02040503050406030204" pitchFamily="18" charset="0"/>
                                  <a:ea typeface="等线" panose="02010600030101010101" pitchFamily="2" charset="-122"/>
                                </a:rPr>
                                <m:t> </m:t>
                              </m:r>
                            </m:den>
                          </m:f>
                        </m:e>
                      </m:func>
                    </m:oMath>
                  </m:oMathPara>
                </a14:m>
                <a:endParaRPr lang="zh-CN" altLang="zh-CN" sz="5400" kern="100" dirty="0">
                  <a:effectLst/>
                  <a:ea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67188CD1-7C74-498D-A768-5978BD0608EC}"/>
                  </a:ext>
                </a:extLst>
              </p:cNvPr>
              <p:cNvSpPr txBox="1">
                <a:spLocks noRot="1" noChangeAspect="1" noMove="1" noResize="1" noEditPoints="1" noAdjustHandles="1" noChangeArrowheads="1" noChangeShapeType="1" noTextEdit="1"/>
              </p:cNvSpPr>
              <p:nvPr/>
            </p:nvSpPr>
            <p:spPr>
              <a:xfrm>
                <a:off x="-1036066" y="4920511"/>
                <a:ext cx="11161320" cy="41734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EFE3E83-228C-48C9-9FEE-8C24071DC0D5}"/>
                  </a:ext>
                </a:extLst>
              </p:cNvPr>
              <p:cNvSpPr txBox="1"/>
              <p:nvPr/>
            </p:nvSpPr>
            <p:spPr>
              <a:xfrm>
                <a:off x="351464" y="9859966"/>
                <a:ext cx="21653500" cy="1990801"/>
              </a:xfrm>
              <a:prstGeom prst="rect">
                <a:avLst/>
              </a:prstGeom>
              <a:noFill/>
            </p:spPr>
            <p:txBody>
              <a:bodyPr wrap="square">
                <a:spAutoFit/>
              </a:bodyPr>
              <a:lstStyle/>
              <a:p>
                <a:pPr algn="just">
                  <a:lnSpc>
                    <a:spcPct val="150000"/>
                  </a:lnSpc>
                </a:pPr>
                <a:r>
                  <a:rPr lang="en-US" altLang="zh-CN" sz="4000" kern="100" dirty="0">
                    <a:effectLst/>
                    <a:latin typeface="Times New Roman" panose="02020603050405020304" pitchFamily="18" charset="0"/>
                    <a:ea typeface="等线" panose="02010600030101010101" pitchFamily="2" charset="-122"/>
                  </a:rPr>
                  <a:t>	</a:t>
                </a:r>
                <a14:m>
                  <m:oMath xmlns:m="http://schemas.openxmlformats.org/officeDocument/2006/math">
                    <m:d>
                      <m:dPr>
                        <m:begChr m:val="|"/>
                        <m:endChr m:val="|"/>
                        <m:ctrlPr>
                          <a:rPr lang="zh-CN" altLang="zh-CN" sz="4000" i="1" kern="100">
                            <a:effectLst/>
                            <a:latin typeface="Cambria Math" panose="02040503050406030204" pitchFamily="18" charset="0"/>
                            <a:ea typeface="Cambria Math" panose="02040503050406030204" pitchFamily="18" charset="0"/>
                          </a:rPr>
                        </m:ctrlPr>
                      </m:dPr>
                      <m:e>
                        <m:r>
                          <a:rPr lang="en-US" altLang="zh-CN" sz="4000" i="1" kern="100">
                            <a:effectLst/>
                            <a:latin typeface="Cambria Math" panose="02040503050406030204" pitchFamily="18" charset="0"/>
                            <a:ea typeface="等线" panose="02010600030101010101" pitchFamily="2" charset="-122"/>
                          </a:rPr>
                          <m:t>𝐷</m:t>
                        </m:r>
                      </m:e>
                    </m:d>
                  </m:oMath>
                </a14:m>
                <a:r>
                  <a:rPr lang="en-US" altLang="zh-CN" sz="4000" kern="100" dirty="0">
                    <a:effectLst/>
                    <a:latin typeface="Times New Roman" panose="02020603050405020304" pitchFamily="18" charset="0"/>
                    <a:ea typeface="等线" panose="02010600030101010101" pitchFamily="2" charset="-122"/>
                  </a:rPr>
                  <a:t>: Number of Total Files</a:t>
                </a:r>
                <a:endParaRPr lang="zh-CN" altLang="zh-CN" sz="4000" kern="100" dirty="0">
                  <a:effectLst/>
                  <a:latin typeface="Times New Roman" panose="02020603050405020304" pitchFamily="18" charset="0"/>
                  <a:ea typeface="Times New Roman" panose="02020603050405020304" pitchFamily="18" charset="0"/>
                </a:endParaRPr>
              </a:p>
              <a:p>
                <a:pPr algn="just">
                  <a:lnSpc>
                    <a:spcPct val="150000"/>
                  </a:lnSpc>
                </a:pPr>
                <a:r>
                  <a:rPr lang="en-US" altLang="zh-CN" sz="4000" kern="100" dirty="0">
                    <a:effectLst/>
                    <a:latin typeface="Times New Roman" panose="02020603050405020304" pitchFamily="18" charset="0"/>
                    <a:ea typeface="等线" panose="02010600030101010101" pitchFamily="2" charset="-122"/>
                  </a:rPr>
                  <a:t>	</a:t>
                </a:r>
                <a14:m>
                  <m:oMath xmlns:m="http://schemas.openxmlformats.org/officeDocument/2006/math">
                    <m:d>
                      <m:dPr>
                        <m:begChr m:val="|"/>
                        <m:endChr m:val="|"/>
                        <m:ctrlPr>
                          <a:rPr lang="zh-CN" altLang="zh-CN" sz="4000" i="1" kern="100">
                            <a:effectLst/>
                            <a:latin typeface="Cambria Math" panose="02040503050406030204" pitchFamily="18" charset="0"/>
                            <a:ea typeface="Cambria Math" panose="02040503050406030204" pitchFamily="18" charset="0"/>
                          </a:rPr>
                        </m:ctrlPr>
                      </m:dPr>
                      <m:e>
                        <m:d>
                          <m:dPr>
                            <m:begChr m:val="{"/>
                            <m:endChr m:val="}"/>
                            <m:ctrlPr>
                              <a:rPr lang="zh-CN" altLang="zh-CN" sz="4000" i="1" kern="100">
                                <a:effectLst/>
                                <a:latin typeface="Cambria Math" panose="02040503050406030204" pitchFamily="18" charset="0"/>
                                <a:ea typeface="Cambria Math" panose="02040503050406030204" pitchFamily="18" charset="0"/>
                              </a:rPr>
                            </m:ctrlPr>
                          </m:dPr>
                          <m:e>
                            <m:r>
                              <a:rPr lang="en-US" altLang="zh-CN" sz="4000" i="1" kern="100">
                                <a:effectLst/>
                                <a:latin typeface="Cambria Math" panose="02040503050406030204" pitchFamily="18" charset="0"/>
                                <a:ea typeface="等线" panose="02010600030101010101" pitchFamily="2" charset="-122"/>
                              </a:rPr>
                              <m:t>𝑗</m:t>
                            </m:r>
                            <m:r>
                              <a:rPr lang="en-US" altLang="zh-CN" sz="4000" i="1" kern="100">
                                <a:effectLst/>
                                <a:latin typeface="Cambria Math" panose="02040503050406030204" pitchFamily="18" charset="0"/>
                                <a:ea typeface="等线" panose="02010600030101010101" pitchFamily="2" charset="-122"/>
                              </a:rPr>
                              <m:t>:</m:t>
                            </m:r>
                            <m:sSub>
                              <m:sSubPr>
                                <m:ctrlPr>
                                  <a:rPr lang="zh-CN" altLang="zh-CN" sz="4000" i="1" kern="100">
                                    <a:effectLst/>
                                    <a:latin typeface="Cambria Math" panose="02040503050406030204" pitchFamily="18" charset="0"/>
                                    <a:ea typeface="Cambria Math" panose="02040503050406030204" pitchFamily="18" charset="0"/>
                                  </a:rPr>
                                </m:ctrlPr>
                              </m:sSubPr>
                              <m:e>
                                <m:r>
                                  <a:rPr lang="en-US" altLang="zh-CN" sz="4000" i="1" kern="100">
                                    <a:effectLst/>
                                    <a:latin typeface="Cambria Math" panose="02040503050406030204" pitchFamily="18" charset="0"/>
                                    <a:ea typeface="等线" panose="02010600030101010101" pitchFamily="2" charset="-122"/>
                                  </a:rPr>
                                  <m:t>𝑡</m:t>
                                </m:r>
                              </m:e>
                              <m:sub>
                                <m:r>
                                  <a:rPr lang="en-US" altLang="zh-CN" sz="4000" i="1" kern="100">
                                    <a:effectLst/>
                                    <a:latin typeface="Cambria Math" panose="02040503050406030204" pitchFamily="18" charset="0"/>
                                    <a:ea typeface="等线" panose="02010600030101010101" pitchFamily="2" charset="-122"/>
                                  </a:rPr>
                                  <m:t>𝑖</m:t>
                                </m:r>
                              </m:sub>
                            </m:sSub>
                            <m:r>
                              <a:rPr lang="en-US" altLang="zh-CN" sz="4000" i="1" kern="100">
                                <a:effectLst/>
                                <a:latin typeface="Cambria Math" panose="02040503050406030204" pitchFamily="18" charset="0"/>
                                <a:ea typeface="等线" panose="02010600030101010101" pitchFamily="2" charset="-122"/>
                              </a:rPr>
                              <m:t>∈</m:t>
                            </m:r>
                            <m:sSub>
                              <m:sSubPr>
                                <m:ctrlPr>
                                  <a:rPr lang="zh-CN" altLang="zh-CN" sz="4000" i="1" kern="100">
                                    <a:effectLst/>
                                    <a:latin typeface="Cambria Math" panose="02040503050406030204" pitchFamily="18" charset="0"/>
                                    <a:ea typeface="Cambria Math" panose="02040503050406030204" pitchFamily="18" charset="0"/>
                                  </a:rPr>
                                </m:ctrlPr>
                              </m:sSubPr>
                              <m:e>
                                <m:r>
                                  <a:rPr lang="en-US" altLang="zh-CN" sz="4000" i="1" kern="100">
                                    <a:effectLst/>
                                    <a:latin typeface="Cambria Math" panose="02040503050406030204" pitchFamily="18" charset="0"/>
                                    <a:ea typeface="等线" panose="02010600030101010101" pitchFamily="2" charset="-122"/>
                                  </a:rPr>
                                  <m:t>𝑑</m:t>
                                </m:r>
                              </m:e>
                              <m:sub>
                                <m:r>
                                  <a:rPr lang="en-US" altLang="zh-CN" sz="4000" i="1" kern="100">
                                    <a:effectLst/>
                                    <a:latin typeface="Cambria Math" panose="02040503050406030204" pitchFamily="18" charset="0"/>
                                    <a:ea typeface="等线" panose="02010600030101010101" pitchFamily="2" charset="-122"/>
                                  </a:rPr>
                                  <m:t>𝑗</m:t>
                                </m:r>
                              </m:sub>
                            </m:sSub>
                          </m:e>
                        </m:d>
                      </m:e>
                    </m:d>
                  </m:oMath>
                </a14:m>
                <a:r>
                  <a:rPr lang="en-US" altLang="zh-CN" sz="4000" kern="100" dirty="0">
                    <a:effectLst/>
                    <a:latin typeface="Times New Roman" panose="02020603050405020304" pitchFamily="18" charset="0"/>
                    <a:ea typeface="等线" panose="02010600030101010101" pitchFamily="2" charset="-122"/>
                  </a:rPr>
                  <a:t>: Number of files which includes </a:t>
                </a:r>
                <a:r>
                  <a:rPr lang="en-US" altLang="zh-CN" sz="4000" kern="100" dirty="0" err="1">
                    <a:effectLst/>
                    <a:latin typeface="Times New Roman" panose="02020603050405020304" pitchFamily="18" charset="0"/>
                    <a:ea typeface="等线" panose="02010600030101010101" pitchFamily="2" charset="-122"/>
                  </a:rPr>
                  <a:t>Token­</a:t>
                </a:r>
                <a:r>
                  <a:rPr lang="en-US" altLang="zh-CN" sz="4000" kern="100" baseline="-25000" dirty="0" err="1">
                    <a:effectLst/>
                    <a:latin typeface="Times New Roman" panose="02020603050405020304" pitchFamily="18" charset="0"/>
                    <a:ea typeface="等线" panose="02010600030101010101" pitchFamily="2" charset="-122"/>
                  </a:rPr>
                  <a:t>i</a:t>
                </a:r>
                <a:endParaRPr lang="zh-CN" altLang="zh-CN" sz="4000" kern="100" dirty="0">
                  <a:effectLst/>
                  <a:latin typeface="Times New Roman" panose="02020603050405020304" pitchFamily="18" charset="0"/>
                  <a:ea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1EFE3E83-228C-48C9-9FEE-8C24071DC0D5}"/>
                  </a:ext>
                </a:extLst>
              </p:cNvPr>
              <p:cNvSpPr txBox="1">
                <a:spLocks noRot="1" noChangeAspect="1" noMove="1" noResize="1" noEditPoints="1" noAdjustHandles="1" noChangeArrowheads="1" noChangeShapeType="1" noTextEdit="1"/>
              </p:cNvSpPr>
              <p:nvPr/>
            </p:nvSpPr>
            <p:spPr>
              <a:xfrm>
                <a:off x="351464" y="9859966"/>
                <a:ext cx="21653500" cy="1990801"/>
              </a:xfrm>
              <a:prstGeom prst="rect">
                <a:avLst/>
              </a:prstGeom>
              <a:blipFill>
                <a:blip r:embed="rId7"/>
                <a:stretch>
                  <a:fillRect b="-94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6472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03">
            <a:extLst>
              <a:ext uri="{FF2B5EF4-FFF2-40B4-BE49-F238E27FC236}">
                <a16:creationId xmlns:a16="http://schemas.microsoft.com/office/drawing/2014/main" id="{7C76AF1F-E06B-409D-9791-170DAF5E6C49}"/>
              </a:ext>
            </a:extLst>
          </p:cNvPr>
          <p:cNvPicPr>
            <a:picLocks noChangeAspect="1"/>
          </p:cNvPicPr>
          <p:nvPr/>
        </p:nvPicPr>
        <p:blipFill>
          <a:blip r:embed="rId3"/>
          <a:srcRect/>
          <a:stretch>
            <a:fillRect/>
          </a:stretch>
        </p:blipFill>
        <p:spPr>
          <a:xfrm>
            <a:off x="21611069" y="2372528"/>
            <a:ext cx="863600" cy="863600"/>
          </a:xfrm>
          <a:prstGeom prst="rect">
            <a:avLst/>
          </a:prstGeom>
        </p:spPr>
      </p:pic>
      <p:pic>
        <p:nvPicPr>
          <p:cNvPr id="6" name="image 501">
            <a:extLst>
              <a:ext uri="{FF2B5EF4-FFF2-40B4-BE49-F238E27FC236}">
                <a16:creationId xmlns:a16="http://schemas.microsoft.com/office/drawing/2014/main" id="{E15B51AB-B4BD-4B99-B91B-176359ADD533}"/>
              </a:ext>
            </a:extLst>
          </p:cNvPr>
          <p:cNvPicPr>
            <a:picLocks noChangeAspect="1"/>
          </p:cNvPicPr>
          <p:nvPr/>
        </p:nvPicPr>
        <p:blipFill>
          <a:blip r:embed="rId4"/>
          <a:srcRect/>
          <a:stretch>
            <a:fillRect/>
          </a:stretch>
        </p:blipFill>
        <p:spPr>
          <a:xfrm rot="19218571">
            <a:off x="-6779586" y="-279401"/>
            <a:ext cx="14262100" cy="14274800"/>
          </a:xfrm>
          <a:prstGeom prst="rect">
            <a:avLst/>
          </a:prstGeom>
        </p:spPr>
      </p:pic>
      <p:pic>
        <p:nvPicPr>
          <p:cNvPr id="7" name="image 302">
            <a:extLst>
              <a:ext uri="{FF2B5EF4-FFF2-40B4-BE49-F238E27FC236}">
                <a16:creationId xmlns:a16="http://schemas.microsoft.com/office/drawing/2014/main" id="{F6545CFD-D87B-4BC2-9516-2E7E5DD7865B}"/>
              </a:ext>
            </a:extLst>
          </p:cNvPr>
          <p:cNvPicPr>
            <a:picLocks noChangeAspect="1"/>
          </p:cNvPicPr>
          <p:nvPr/>
        </p:nvPicPr>
        <p:blipFill>
          <a:blip r:embed="rId5"/>
          <a:srcRect/>
          <a:stretch>
            <a:fillRect/>
          </a:stretch>
        </p:blipFill>
        <p:spPr>
          <a:xfrm>
            <a:off x="3344467" y="11336021"/>
            <a:ext cx="558800" cy="558800"/>
          </a:xfrm>
          <a:prstGeom prst="rect">
            <a:avLst/>
          </a:prstGeom>
        </p:spPr>
      </p:pic>
      <p:sp>
        <p:nvSpPr>
          <p:cNvPr id="8" name="Object 601">
            <a:extLst>
              <a:ext uri="{FF2B5EF4-FFF2-40B4-BE49-F238E27FC236}">
                <a16:creationId xmlns:a16="http://schemas.microsoft.com/office/drawing/2014/main" id="{2A00672C-7D0E-4E92-AB52-334576D9FC75}"/>
              </a:ext>
            </a:extLst>
          </p:cNvPr>
          <p:cNvSpPr txBox="1"/>
          <p:nvPr/>
        </p:nvSpPr>
        <p:spPr>
          <a:xfrm>
            <a:off x="943197" y="456786"/>
            <a:ext cx="3929054"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ea typeface="OPPOSans-H" panose="00020600040101010101" charset="-122"/>
                <a:cs typeface="Arial Regular" panose="020B0604020202090204" charset="0"/>
              </a:rPr>
              <a:t>TF-IDF</a:t>
            </a:r>
            <a:endParaRPr lang="zh-CN" altLang="en-US" sz="8000" dirty="0">
              <a:solidFill>
                <a:srgbClr val="C04A54"/>
              </a:solidFill>
              <a:latin typeface="Arial Regular" panose="020B0604020202090204" charset="0"/>
              <a:cs typeface="Arial Regular" panose="020B0604020202090204" charset="0"/>
            </a:endParaRPr>
          </a:p>
        </p:txBody>
      </p:sp>
      <p:pic>
        <p:nvPicPr>
          <p:cNvPr id="9" name="image 501">
            <a:extLst>
              <a:ext uri="{FF2B5EF4-FFF2-40B4-BE49-F238E27FC236}">
                <a16:creationId xmlns:a16="http://schemas.microsoft.com/office/drawing/2014/main" id="{A58E5605-2A84-4D73-910A-D2A8885E5D10}"/>
              </a:ext>
            </a:extLst>
          </p:cNvPr>
          <p:cNvPicPr>
            <a:picLocks noChangeAspect="1"/>
          </p:cNvPicPr>
          <p:nvPr/>
        </p:nvPicPr>
        <p:blipFill>
          <a:blip r:embed="rId4"/>
          <a:srcRect/>
          <a:stretch>
            <a:fillRect/>
          </a:stretch>
        </p:blipFill>
        <p:spPr>
          <a:xfrm>
            <a:off x="19354394" y="-8060065"/>
            <a:ext cx="14262100" cy="14274800"/>
          </a:xfrm>
          <a:prstGeom prst="rect">
            <a:avLst/>
          </a:prstGeom>
        </p:spPr>
      </p:pic>
      <p:sp>
        <p:nvSpPr>
          <p:cNvPr id="10" name="文本框 9">
            <a:extLst>
              <a:ext uri="{FF2B5EF4-FFF2-40B4-BE49-F238E27FC236}">
                <a16:creationId xmlns:a16="http://schemas.microsoft.com/office/drawing/2014/main" id="{E5C51D63-7ED6-497A-9FB1-10C087D91C61}"/>
              </a:ext>
            </a:extLst>
          </p:cNvPr>
          <p:cNvSpPr txBox="1"/>
          <p:nvPr/>
        </p:nvSpPr>
        <p:spPr>
          <a:xfrm>
            <a:off x="943197" y="1868751"/>
            <a:ext cx="21659850" cy="935577"/>
          </a:xfrm>
          <a:prstGeom prst="rect">
            <a:avLst/>
          </a:prstGeom>
          <a:noFill/>
        </p:spPr>
        <p:txBody>
          <a:bodyPr wrap="square">
            <a:spAutoFit/>
          </a:bodyPr>
          <a:lstStyle/>
          <a:p>
            <a:pPr>
              <a:lnSpc>
                <a:spcPct val="110000"/>
              </a:lnSpc>
            </a:pPr>
            <a:r>
              <a:rPr lang="en-US" altLang="zh-CN" sz="5400" dirty="0">
                <a:solidFill>
                  <a:srgbClr val="727272"/>
                </a:solidFill>
                <a:latin typeface="Arial Bold" panose="020B0604020202090204" charset="0"/>
                <a:ea typeface="OPPOSans-R" panose="00020600040101010101" charset="-122"/>
                <a:cs typeface="Arial Bold" panose="020B0604020202090204" charset="0"/>
              </a:rPr>
              <a:t>Merg</a:t>
            </a:r>
            <a:r>
              <a:rPr lang="en-US" altLang="zh-CN" sz="5400" i="0" dirty="0">
                <a:solidFill>
                  <a:srgbClr val="727272"/>
                </a:solidFill>
                <a:latin typeface="Arial Bold" panose="020B0604020202090204" charset="0"/>
                <a:ea typeface="OPPOSans-R" panose="00020600040101010101" charset="-122"/>
                <a:cs typeface="Arial Bold" panose="020B0604020202090204" charset="0"/>
              </a:rPr>
              <a:t>ing</a:t>
            </a:r>
          </a:p>
        </p:txBody>
      </p:sp>
      <p:pic>
        <p:nvPicPr>
          <p:cNvPr id="12" name="图片 11">
            <a:extLst>
              <a:ext uri="{FF2B5EF4-FFF2-40B4-BE49-F238E27FC236}">
                <a16:creationId xmlns:a16="http://schemas.microsoft.com/office/drawing/2014/main" id="{155EA72B-D325-496E-99E1-517E93A25EC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12221" y="2756756"/>
            <a:ext cx="11096725" cy="10791329"/>
          </a:xfrm>
          <a:prstGeom prst="rect">
            <a:avLst/>
          </a:prstGeom>
          <a:noFill/>
          <a:ln>
            <a:noFill/>
          </a:ln>
        </p:spPr>
      </p:pic>
    </p:spTree>
    <p:extLst>
      <p:ext uri="{BB962C8B-B14F-4D97-AF65-F5344CB8AC3E}">
        <p14:creationId xmlns:p14="http://schemas.microsoft.com/office/powerpoint/2010/main" val="4161875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01">
            <a:extLst>
              <a:ext uri="{FF2B5EF4-FFF2-40B4-BE49-F238E27FC236}">
                <a16:creationId xmlns:a16="http://schemas.microsoft.com/office/drawing/2014/main" id="{207C54B2-F366-4EE0-9D81-D9CE410510DE}"/>
              </a:ext>
            </a:extLst>
          </p:cNvPr>
          <p:cNvPicPr>
            <a:picLocks noChangeAspect="1"/>
          </p:cNvPicPr>
          <p:nvPr/>
        </p:nvPicPr>
        <p:blipFill>
          <a:blip r:embed="rId3"/>
          <a:srcRect/>
          <a:stretch>
            <a:fillRect/>
          </a:stretch>
        </p:blipFill>
        <p:spPr>
          <a:xfrm>
            <a:off x="19346025" y="-8060065"/>
            <a:ext cx="14262100" cy="14274800"/>
          </a:xfrm>
          <a:prstGeom prst="rect">
            <a:avLst/>
          </a:prstGeom>
        </p:spPr>
      </p:pic>
      <p:sp>
        <p:nvSpPr>
          <p:cNvPr id="3" name="Object 601">
            <a:extLst>
              <a:ext uri="{FF2B5EF4-FFF2-40B4-BE49-F238E27FC236}">
                <a16:creationId xmlns:a16="http://schemas.microsoft.com/office/drawing/2014/main" id="{E6E7FB2E-EF49-4555-960E-E042C17A73B9}"/>
              </a:ext>
            </a:extLst>
          </p:cNvPr>
          <p:cNvSpPr txBox="1"/>
          <p:nvPr/>
        </p:nvSpPr>
        <p:spPr>
          <a:xfrm>
            <a:off x="1035884" y="432416"/>
            <a:ext cx="22012910"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TF-IDF</a:t>
            </a:r>
          </a:p>
          <a:p>
            <a:pPr>
              <a:lnSpc>
                <a:spcPct val="110000"/>
              </a:lnSpc>
            </a:pPr>
            <a:endParaRPr lang="en-US" altLang="zh-CN" sz="8000" i="0" dirty="0">
              <a:solidFill>
                <a:srgbClr val="727272"/>
              </a:solidFill>
              <a:latin typeface="Arial Bold" panose="020B0604020202090204" charset="0"/>
              <a:ea typeface="OPPOSans-R" panose="00020600040101010101" charset="-122"/>
              <a:cs typeface="Arial Bold" panose="020B0604020202090204" charset="0"/>
            </a:endParaRPr>
          </a:p>
          <a:p>
            <a:pPr algn="l">
              <a:lnSpc>
                <a:spcPct val="110000"/>
              </a:lnSpc>
            </a:pPr>
            <a:endParaRPr lang="zh-CN" altLang="en-US" sz="8000" dirty="0">
              <a:solidFill>
                <a:srgbClr val="C04A54"/>
              </a:solidFill>
              <a:latin typeface="Arial Regular" panose="020B0604020202090204" charset="0"/>
              <a:cs typeface="Arial Regular" panose="020B0604020202090204" charset="0"/>
            </a:endParaRPr>
          </a:p>
        </p:txBody>
      </p:sp>
      <p:sp>
        <p:nvSpPr>
          <p:cNvPr id="4" name="文本框 3">
            <a:extLst>
              <a:ext uri="{FF2B5EF4-FFF2-40B4-BE49-F238E27FC236}">
                <a16:creationId xmlns:a16="http://schemas.microsoft.com/office/drawing/2014/main" id="{DDBF644F-1655-4516-A8B2-4318FC8EB33A}"/>
              </a:ext>
            </a:extLst>
          </p:cNvPr>
          <p:cNvSpPr txBox="1"/>
          <p:nvPr/>
        </p:nvSpPr>
        <p:spPr>
          <a:xfrm>
            <a:off x="5454650" y="11475882"/>
            <a:ext cx="2101850" cy="1670137"/>
          </a:xfrm>
          <a:prstGeom prst="rect">
            <a:avLst/>
          </a:prstGeom>
          <a:noFill/>
        </p:spPr>
        <p:txBody>
          <a:bodyPr wrap="square">
            <a:spAutoFit/>
          </a:bodyPr>
          <a:lstStyle/>
          <a:p>
            <a:pPr algn="ctr">
              <a:lnSpc>
                <a:spcPct val="110000"/>
              </a:lnSpc>
            </a:pPr>
            <a:r>
              <a:rPr lang="en-US" altLang="zh-CN" sz="6000" b="1" dirty="0">
                <a:solidFill>
                  <a:schemeClr val="bg2">
                    <a:lumMod val="75000"/>
                  </a:schemeClr>
                </a:solidFill>
                <a:latin typeface="Arial Bold" panose="020B0604020202090204" charset="0"/>
                <a:ea typeface="OPPOSans-R" panose="00020600040101010101" charset="-122"/>
                <a:cs typeface="Arial Bold" panose="020B0604020202090204" charset="0"/>
              </a:rPr>
              <a:t>100M</a:t>
            </a:r>
          </a:p>
          <a:p>
            <a:pPr algn="ctr">
              <a:lnSpc>
                <a:spcPct val="110000"/>
              </a:lnSpc>
            </a:pPr>
            <a:r>
              <a:rPr lang="en-US" altLang="zh-CN" sz="3600" b="1" dirty="0">
                <a:solidFill>
                  <a:schemeClr val="bg2">
                    <a:lumMod val="75000"/>
                  </a:schemeClr>
                </a:solidFill>
                <a:latin typeface="Arial Bold" panose="020B0604020202090204" charset="0"/>
                <a:ea typeface="OPPOSans-R" panose="00020600040101010101" charset="-122"/>
                <a:cs typeface="Arial Bold" panose="020B0604020202090204" charset="0"/>
              </a:rPr>
              <a:t>109s</a:t>
            </a:r>
          </a:p>
        </p:txBody>
      </p:sp>
      <p:sp>
        <p:nvSpPr>
          <p:cNvPr id="5" name="文本框 4">
            <a:extLst>
              <a:ext uri="{FF2B5EF4-FFF2-40B4-BE49-F238E27FC236}">
                <a16:creationId xmlns:a16="http://schemas.microsoft.com/office/drawing/2014/main" id="{E404C57A-C4EE-4922-AD18-E9458DB1B036}"/>
              </a:ext>
            </a:extLst>
          </p:cNvPr>
          <p:cNvSpPr txBox="1"/>
          <p:nvPr/>
        </p:nvSpPr>
        <p:spPr>
          <a:xfrm>
            <a:off x="17173606" y="11475881"/>
            <a:ext cx="1755744" cy="1670137"/>
          </a:xfrm>
          <a:prstGeom prst="rect">
            <a:avLst/>
          </a:prstGeom>
          <a:noFill/>
        </p:spPr>
        <p:txBody>
          <a:bodyPr wrap="square">
            <a:spAutoFit/>
          </a:bodyPr>
          <a:lstStyle/>
          <a:p>
            <a:pPr>
              <a:lnSpc>
                <a:spcPct val="110000"/>
              </a:lnSpc>
            </a:pPr>
            <a:r>
              <a:rPr lang="en-US" altLang="zh-CN" sz="6000" b="1" dirty="0">
                <a:solidFill>
                  <a:schemeClr val="bg2">
                    <a:lumMod val="75000"/>
                  </a:schemeClr>
                </a:solidFill>
                <a:latin typeface="Arial Bold" panose="020B0604020202090204" charset="0"/>
                <a:ea typeface="OPPOSans-R" panose="00020600040101010101" charset="-122"/>
                <a:cs typeface="Arial Bold" panose="020B0604020202090204" charset="0"/>
              </a:rPr>
              <a:t>1G</a:t>
            </a:r>
          </a:p>
          <a:p>
            <a:pPr>
              <a:lnSpc>
                <a:spcPct val="110000"/>
              </a:lnSpc>
            </a:pPr>
            <a:r>
              <a:rPr lang="en-US" altLang="zh-CN" sz="3600" b="1" dirty="0">
                <a:solidFill>
                  <a:schemeClr val="bg2">
                    <a:lumMod val="75000"/>
                  </a:schemeClr>
                </a:solidFill>
                <a:latin typeface="Arial Bold" panose="020B0604020202090204" charset="0"/>
                <a:ea typeface="OPPOSans-R" panose="00020600040101010101" charset="-122"/>
                <a:cs typeface="Arial Bold" panose="020B0604020202090204" charset="0"/>
              </a:rPr>
              <a:t>20min</a:t>
            </a:r>
          </a:p>
        </p:txBody>
      </p:sp>
      <p:sp>
        <p:nvSpPr>
          <p:cNvPr id="6" name="文本框 5">
            <a:extLst>
              <a:ext uri="{FF2B5EF4-FFF2-40B4-BE49-F238E27FC236}">
                <a16:creationId xmlns:a16="http://schemas.microsoft.com/office/drawing/2014/main" id="{BBAA0F58-E45F-4F8D-9F06-5D64D53E4738}"/>
              </a:ext>
            </a:extLst>
          </p:cNvPr>
          <p:cNvSpPr txBox="1"/>
          <p:nvPr/>
        </p:nvSpPr>
        <p:spPr>
          <a:xfrm>
            <a:off x="1999208" y="1715109"/>
            <a:ext cx="16802100" cy="935577"/>
          </a:xfrm>
          <a:prstGeom prst="rect">
            <a:avLst/>
          </a:prstGeom>
          <a:noFill/>
        </p:spPr>
        <p:txBody>
          <a:bodyPr wrap="square">
            <a:spAutoFit/>
          </a:bodyPr>
          <a:lstStyle/>
          <a:p>
            <a:pPr>
              <a:lnSpc>
                <a:spcPct val="110000"/>
              </a:lnSpc>
            </a:pPr>
            <a:r>
              <a:rPr lang="en-US" altLang="zh-CN" sz="5400" i="0" dirty="0">
                <a:solidFill>
                  <a:srgbClr val="727272"/>
                </a:solidFill>
                <a:latin typeface="Arial Bold" panose="020B0604020202090204" charset="0"/>
                <a:ea typeface="OPPOSans-R" panose="00020600040101010101" charset="-122"/>
                <a:cs typeface="Arial Bold" panose="020B0604020202090204" charset="0"/>
              </a:rPr>
              <a:t>Cluster</a:t>
            </a:r>
          </a:p>
        </p:txBody>
      </p:sp>
      <p:pic>
        <p:nvPicPr>
          <p:cNvPr id="9" name="图片 8">
            <a:extLst>
              <a:ext uri="{FF2B5EF4-FFF2-40B4-BE49-F238E27FC236}">
                <a16:creationId xmlns:a16="http://schemas.microsoft.com/office/drawing/2014/main" id="{0DA26A91-9675-41A7-BEDA-7038CF6662BC}"/>
              </a:ext>
            </a:extLst>
          </p:cNvPr>
          <p:cNvPicPr>
            <a:picLocks noChangeAspect="1"/>
          </p:cNvPicPr>
          <p:nvPr/>
        </p:nvPicPr>
        <p:blipFill rotWithShape="1">
          <a:blip r:embed="rId4"/>
          <a:srcRect r="9031"/>
          <a:stretch/>
        </p:blipFill>
        <p:spPr>
          <a:xfrm>
            <a:off x="1035884" y="2733229"/>
            <a:ext cx="10622716" cy="8782426"/>
          </a:xfrm>
          <a:prstGeom prst="rect">
            <a:avLst/>
          </a:prstGeom>
        </p:spPr>
      </p:pic>
      <p:pic>
        <p:nvPicPr>
          <p:cNvPr id="10" name="图片 9">
            <a:extLst>
              <a:ext uri="{FF2B5EF4-FFF2-40B4-BE49-F238E27FC236}">
                <a16:creationId xmlns:a16="http://schemas.microsoft.com/office/drawing/2014/main" id="{1953585D-F5BF-485B-8117-BB3C49D03016}"/>
              </a:ext>
            </a:extLst>
          </p:cNvPr>
          <p:cNvPicPr>
            <a:picLocks noChangeAspect="1"/>
          </p:cNvPicPr>
          <p:nvPr/>
        </p:nvPicPr>
        <p:blipFill>
          <a:blip r:embed="rId5"/>
          <a:stretch>
            <a:fillRect/>
          </a:stretch>
        </p:blipFill>
        <p:spPr>
          <a:xfrm>
            <a:off x="12192000" y="2733229"/>
            <a:ext cx="11813739" cy="8749424"/>
          </a:xfrm>
          <a:prstGeom prst="rect">
            <a:avLst/>
          </a:prstGeom>
        </p:spPr>
      </p:pic>
    </p:spTree>
    <p:extLst>
      <p:ext uri="{BB962C8B-B14F-4D97-AF65-F5344CB8AC3E}">
        <p14:creationId xmlns:p14="http://schemas.microsoft.com/office/powerpoint/2010/main" val="3734367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1" name="Object 401">
            <a:extLst>
              <a:ext uri="{FF2B5EF4-FFF2-40B4-BE49-F238E27FC236}">
                <a16:creationId xmlns:a16="http://schemas.microsoft.com/office/drawing/2014/main" id="{1783BFCC-1C36-4387-A69B-3E4B346878F4}"/>
              </a:ext>
            </a:extLst>
          </p:cNvPr>
          <p:cNvSpPr txBox="1"/>
          <p:nvPr/>
        </p:nvSpPr>
        <p:spPr>
          <a:xfrm>
            <a:off x="1828800" y="1502686"/>
            <a:ext cx="8788400" cy="1346200"/>
          </a:xfrm>
          <a:prstGeom prst="rect">
            <a:avLst/>
          </a:prstGeom>
        </p:spPr>
        <p:txBody>
          <a:bodyPr vert="horz" rtlCol="0" anchor="t" anchorCtr="0">
            <a:noAutofit/>
          </a:bodyPr>
          <a:lstStyle/>
          <a:p>
            <a:pPr algn="l">
              <a:lnSpc>
                <a:spcPct val="110000"/>
              </a:lnSpc>
            </a:pPr>
            <a:r>
              <a:rPr lang="en-US" altLang="zh-CN" sz="8800" b="1" i="0" dirty="0">
                <a:solidFill>
                  <a:srgbClr val="333333"/>
                </a:solidFill>
                <a:latin typeface="Arial Bold" panose="020B0604020202090204" charset="0"/>
                <a:ea typeface="OPPOSans-H" panose="00020600040101010101" charset="-122"/>
                <a:cs typeface="Arial Bold" panose="020B0604020202090204" charset="0"/>
              </a:rPr>
              <a:t>Contents</a:t>
            </a:r>
            <a:endParaRPr lang="en-US" altLang="zh-CN" sz="8000" b="1" i="0" dirty="0">
              <a:solidFill>
                <a:srgbClr val="333333"/>
              </a:solidFill>
              <a:latin typeface="Arial Bold" panose="020B0604020202090204" charset="0"/>
              <a:ea typeface="OPPOSans-H" panose="00020600040101010101" charset="-122"/>
              <a:cs typeface="Arial Bold" panose="020B0604020202090204" charset="0"/>
            </a:endParaRPr>
          </a:p>
        </p:txBody>
      </p:sp>
      <p:pic>
        <p:nvPicPr>
          <p:cNvPr id="35" name="image 404">
            <a:extLst>
              <a:ext uri="{FF2B5EF4-FFF2-40B4-BE49-F238E27FC236}">
                <a16:creationId xmlns:a16="http://schemas.microsoft.com/office/drawing/2014/main" id="{3756782C-C7CD-4971-9F58-B249C3C44172}"/>
              </a:ext>
            </a:extLst>
          </p:cNvPr>
          <p:cNvPicPr>
            <a:picLocks noChangeAspect="1"/>
          </p:cNvPicPr>
          <p:nvPr/>
        </p:nvPicPr>
        <p:blipFill>
          <a:blip r:embed="rId2"/>
          <a:srcRect/>
          <a:stretch>
            <a:fillRect/>
          </a:stretch>
        </p:blipFill>
        <p:spPr>
          <a:xfrm>
            <a:off x="2012950" y="3238500"/>
            <a:ext cx="20358100" cy="50800"/>
          </a:xfrm>
          <a:prstGeom prst="rect">
            <a:avLst/>
          </a:prstGeom>
        </p:spPr>
      </p:pic>
      <p:grpSp>
        <p:nvGrpSpPr>
          <p:cNvPr id="39" name="组合 8011">
            <a:extLst>
              <a:ext uri="{FF2B5EF4-FFF2-40B4-BE49-F238E27FC236}">
                <a16:creationId xmlns:a16="http://schemas.microsoft.com/office/drawing/2014/main" id="{718716CF-3B3F-449E-B24E-E88D44DF87B7}"/>
              </a:ext>
            </a:extLst>
          </p:cNvPr>
          <p:cNvGrpSpPr/>
          <p:nvPr/>
        </p:nvGrpSpPr>
        <p:grpSpPr>
          <a:xfrm>
            <a:off x="17618723" y="5806542"/>
            <a:ext cx="5314315" cy="5372286"/>
            <a:chOff x="17363410" y="5067300"/>
            <a:chExt cx="6172200" cy="6239469"/>
          </a:xfrm>
        </p:grpSpPr>
        <p:pic>
          <p:nvPicPr>
            <p:cNvPr id="41" name="image 8012">
              <a:extLst>
                <a:ext uri="{FF2B5EF4-FFF2-40B4-BE49-F238E27FC236}">
                  <a16:creationId xmlns:a16="http://schemas.microsoft.com/office/drawing/2014/main" id="{0276EC7B-90E8-484D-97ED-87E57673DC43}"/>
                </a:ext>
              </a:extLst>
            </p:cNvPr>
            <p:cNvPicPr>
              <a:picLocks noChangeAspect="1"/>
            </p:cNvPicPr>
            <p:nvPr/>
          </p:nvPicPr>
          <p:blipFill>
            <a:blip r:embed="rId3"/>
            <a:srcRect/>
            <a:stretch>
              <a:fillRect/>
            </a:stretch>
          </p:blipFill>
          <p:spPr>
            <a:xfrm>
              <a:off x="18709095" y="5067300"/>
              <a:ext cx="3251200" cy="3251200"/>
            </a:xfrm>
            <a:prstGeom prst="rect">
              <a:avLst/>
            </a:prstGeom>
          </p:spPr>
        </p:pic>
        <p:sp>
          <p:nvSpPr>
            <p:cNvPr id="42" name="Object 8013">
              <a:extLst>
                <a:ext uri="{FF2B5EF4-FFF2-40B4-BE49-F238E27FC236}">
                  <a16:creationId xmlns:a16="http://schemas.microsoft.com/office/drawing/2014/main" id="{D62811D5-CA83-438D-89EF-073A6BC18D2B}"/>
                </a:ext>
              </a:extLst>
            </p:cNvPr>
            <p:cNvSpPr txBox="1"/>
            <p:nvPr/>
          </p:nvSpPr>
          <p:spPr>
            <a:xfrm>
              <a:off x="17997895" y="5903963"/>
              <a:ext cx="4673600" cy="1168400"/>
            </a:xfrm>
            <a:prstGeom prst="rect">
              <a:avLst/>
            </a:prstGeom>
          </p:spPr>
          <p:txBody>
            <a:bodyPr vert="horz" rtlCol="0" anchor="t" anchorCtr="0">
              <a:noAutofit/>
            </a:bodyPr>
            <a:lstStyle/>
            <a:p>
              <a:pPr algn="ctr">
                <a:lnSpc>
                  <a:spcPct val="110000"/>
                </a:lnSpc>
              </a:pPr>
              <a:r>
                <a:rPr lang="zh-CN" sz="7000" b="0" i="0" dirty="0">
                  <a:solidFill>
                    <a:srgbClr val="FFFFFF"/>
                  </a:solidFill>
                  <a:latin typeface="OPPOSans-M" panose="00020600040101010101" charset="-122"/>
                  <a:ea typeface="OPPOSans-M" panose="00020600040101010101" charset="-122"/>
                </a:rPr>
                <a:t>0</a:t>
              </a:r>
              <a:r>
                <a:rPr lang="en-US" altLang="zh-CN" sz="7000" b="0" i="0" dirty="0">
                  <a:solidFill>
                    <a:srgbClr val="FFFFFF"/>
                  </a:solidFill>
                  <a:latin typeface="OPPOSans-M" panose="00020600040101010101" charset="-122"/>
                  <a:ea typeface="OPPOSans-M" panose="00020600040101010101" charset="-122"/>
                </a:rPr>
                <a:t>4</a:t>
              </a:r>
            </a:p>
          </p:txBody>
        </p:sp>
        <p:pic>
          <p:nvPicPr>
            <p:cNvPr id="43" name="image 8014">
              <a:extLst>
                <a:ext uri="{FF2B5EF4-FFF2-40B4-BE49-F238E27FC236}">
                  <a16:creationId xmlns:a16="http://schemas.microsoft.com/office/drawing/2014/main" id="{2C0C20A1-D013-415E-A9A2-B6936BF85F40}"/>
                </a:ext>
              </a:extLst>
            </p:cNvPr>
            <p:cNvPicPr>
              <a:picLocks noChangeAspect="1"/>
            </p:cNvPicPr>
            <p:nvPr/>
          </p:nvPicPr>
          <p:blipFill>
            <a:blip r:embed="rId4"/>
            <a:srcRect/>
            <a:stretch>
              <a:fillRect/>
            </a:stretch>
          </p:blipFill>
          <p:spPr>
            <a:xfrm>
              <a:off x="20017195" y="7467600"/>
              <a:ext cx="635000" cy="88900"/>
            </a:xfrm>
            <a:prstGeom prst="rect">
              <a:avLst/>
            </a:prstGeom>
          </p:spPr>
        </p:pic>
        <p:sp>
          <p:nvSpPr>
            <p:cNvPr id="44" name="Object 8015">
              <a:extLst>
                <a:ext uri="{FF2B5EF4-FFF2-40B4-BE49-F238E27FC236}">
                  <a16:creationId xmlns:a16="http://schemas.microsoft.com/office/drawing/2014/main" id="{948D9959-350E-4BE3-8268-211405ABD3EB}"/>
                </a:ext>
              </a:extLst>
            </p:cNvPr>
            <p:cNvSpPr txBox="1"/>
            <p:nvPr/>
          </p:nvSpPr>
          <p:spPr>
            <a:xfrm>
              <a:off x="17363410" y="8799789"/>
              <a:ext cx="6172200" cy="2506980"/>
            </a:xfrm>
            <a:prstGeom prst="rect">
              <a:avLst/>
            </a:prstGeom>
          </p:spPr>
          <p:txBody>
            <a:bodyPr vert="horz" rtlCol="0" anchor="t" anchorCtr="0">
              <a:noAutofit/>
            </a:bodyPr>
            <a:lstStyle/>
            <a:p>
              <a:pPr algn="ctr">
                <a:lnSpc>
                  <a:spcPct val="110000"/>
                </a:lnSpc>
              </a:pPr>
              <a:r>
                <a:rPr lang="en-US" altLang="zh-CN" sz="5400" b="1" dirty="0">
                  <a:solidFill>
                    <a:srgbClr val="333333"/>
                  </a:solidFill>
                  <a:latin typeface="Arial Bold" panose="020B0604020202090204" charset="0"/>
                  <a:ea typeface="OPPOSans-M" panose="00020600040101010101" charset="-122"/>
                  <a:cs typeface="Arial Bold" panose="020B0604020202090204" charset="0"/>
                </a:rPr>
                <a:t>Web server and interface</a:t>
              </a:r>
              <a:endParaRPr lang="en-US" altLang="zh-CN" sz="4400" b="1" dirty="0">
                <a:solidFill>
                  <a:srgbClr val="333333"/>
                </a:solidFill>
                <a:latin typeface="Arial Bold" panose="020B0604020202090204" charset="0"/>
                <a:ea typeface="OPPOSans-M" panose="00020600040101010101" charset="-122"/>
                <a:cs typeface="Arial Bold" panose="020B0604020202090204" charset="0"/>
              </a:endParaRPr>
            </a:p>
          </p:txBody>
        </p:sp>
      </p:grpSp>
      <p:grpSp>
        <p:nvGrpSpPr>
          <p:cNvPr id="45" name="组合 8023">
            <a:extLst>
              <a:ext uri="{FF2B5EF4-FFF2-40B4-BE49-F238E27FC236}">
                <a16:creationId xmlns:a16="http://schemas.microsoft.com/office/drawing/2014/main" id="{F4C6F14B-F9C2-4FC4-B53A-F1F7C611E7DE}"/>
              </a:ext>
            </a:extLst>
          </p:cNvPr>
          <p:cNvGrpSpPr/>
          <p:nvPr/>
        </p:nvGrpSpPr>
        <p:grpSpPr>
          <a:xfrm>
            <a:off x="6604615" y="5806543"/>
            <a:ext cx="5092700" cy="3947434"/>
            <a:chOff x="6509793" y="5067300"/>
            <a:chExt cx="5915873" cy="4585159"/>
          </a:xfrm>
        </p:grpSpPr>
        <p:pic>
          <p:nvPicPr>
            <p:cNvPr id="46" name="image 8024">
              <a:extLst>
                <a:ext uri="{FF2B5EF4-FFF2-40B4-BE49-F238E27FC236}">
                  <a16:creationId xmlns:a16="http://schemas.microsoft.com/office/drawing/2014/main" id="{D2CCB1D8-2475-4DA6-8883-A04B207F37DA}"/>
                </a:ext>
              </a:extLst>
            </p:cNvPr>
            <p:cNvPicPr>
              <a:picLocks noChangeAspect="1"/>
            </p:cNvPicPr>
            <p:nvPr/>
          </p:nvPicPr>
          <p:blipFill>
            <a:blip r:embed="rId5"/>
            <a:srcRect/>
            <a:stretch>
              <a:fillRect/>
            </a:stretch>
          </p:blipFill>
          <p:spPr>
            <a:xfrm>
              <a:off x="7842129" y="5067300"/>
              <a:ext cx="3251200" cy="3251200"/>
            </a:xfrm>
            <a:prstGeom prst="rect">
              <a:avLst/>
            </a:prstGeom>
          </p:spPr>
        </p:pic>
        <p:sp>
          <p:nvSpPr>
            <p:cNvPr id="47" name="Object 8025">
              <a:extLst>
                <a:ext uri="{FF2B5EF4-FFF2-40B4-BE49-F238E27FC236}">
                  <a16:creationId xmlns:a16="http://schemas.microsoft.com/office/drawing/2014/main" id="{E32B1B94-9022-4E8C-AF58-A268E87E48C1}"/>
                </a:ext>
              </a:extLst>
            </p:cNvPr>
            <p:cNvSpPr txBox="1"/>
            <p:nvPr/>
          </p:nvSpPr>
          <p:spPr>
            <a:xfrm>
              <a:off x="7454779" y="5903963"/>
              <a:ext cx="4025900" cy="1168400"/>
            </a:xfrm>
            <a:prstGeom prst="rect">
              <a:avLst/>
            </a:prstGeom>
          </p:spPr>
          <p:txBody>
            <a:bodyPr vert="horz" rtlCol="0" anchor="t" anchorCtr="0">
              <a:noAutofit/>
            </a:bodyPr>
            <a:lstStyle/>
            <a:p>
              <a:pPr algn="ctr">
                <a:lnSpc>
                  <a:spcPct val="110000"/>
                </a:lnSpc>
              </a:pPr>
              <a:r>
                <a:rPr lang="zh-CN" sz="7000" b="0" i="0" dirty="0">
                  <a:solidFill>
                    <a:srgbClr val="FFFFFF"/>
                  </a:solidFill>
                  <a:latin typeface="OPPOSans-M" panose="00020600040101010101" charset="-122"/>
                  <a:ea typeface="OPPOSans-M" panose="00020600040101010101" charset="-122"/>
                </a:rPr>
                <a:t>0</a:t>
              </a:r>
              <a:r>
                <a:rPr lang="en-US" altLang="zh-CN" sz="7000" b="0" i="0" dirty="0">
                  <a:solidFill>
                    <a:srgbClr val="FFFFFF"/>
                  </a:solidFill>
                  <a:latin typeface="OPPOSans-M" panose="00020600040101010101" charset="-122"/>
                  <a:ea typeface="OPPOSans-M" panose="00020600040101010101" charset="-122"/>
                </a:rPr>
                <a:t>2</a:t>
              </a:r>
            </a:p>
          </p:txBody>
        </p:sp>
        <p:pic>
          <p:nvPicPr>
            <p:cNvPr id="48" name="image 8026">
              <a:extLst>
                <a:ext uri="{FF2B5EF4-FFF2-40B4-BE49-F238E27FC236}">
                  <a16:creationId xmlns:a16="http://schemas.microsoft.com/office/drawing/2014/main" id="{EB0CB46F-84D4-4F3D-94BB-78AFCDA23264}"/>
                </a:ext>
              </a:extLst>
            </p:cNvPr>
            <p:cNvPicPr>
              <a:picLocks noChangeAspect="1"/>
            </p:cNvPicPr>
            <p:nvPr/>
          </p:nvPicPr>
          <p:blipFill>
            <a:blip r:embed="rId4"/>
            <a:srcRect/>
            <a:stretch>
              <a:fillRect/>
            </a:stretch>
          </p:blipFill>
          <p:spPr>
            <a:xfrm>
              <a:off x="9150229" y="7467600"/>
              <a:ext cx="635000" cy="88900"/>
            </a:xfrm>
            <a:prstGeom prst="rect">
              <a:avLst/>
            </a:prstGeom>
          </p:spPr>
        </p:pic>
        <p:sp>
          <p:nvSpPr>
            <p:cNvPr id="49" name="Object 8027">
              <a:extLst>
                <a:ext uri="{FF2B5EF4-FFF2-40B4-BE49-F238E27FC236}">
                  <a16:creationId xmlns:a16="http://schemas.microsoft.com/office/drawing/2014/main" id="{E97C5975-EA96-44AC-9234-95CD6E71129D}"/>
                </a:ext>
              </a:extLst>
            </p:cNvPr>
            <p:cNvSpPr txBox="1"/>
            <p:nvPr/>
          </p:nvSpPr>
          <p:spPr>
            <a:xfrm>
              <a:off x="6509793" y="8833739"/>
              <a:ext cx="5915873" cy="818720"/>
            </a:xfrm>
            <a:prstGeom prst="rect">
              <a:avLst/>
            </a:prstGeom>
          </p:spPr>
          <p:txBody>
            <a:bodyPr vert="horz" rtlCol="0" anchor="t" anchorCtr="0">
              <a:noAutofit/>
            </a:bodyPr>
            <a:lstStyle/>
            <a:p>
              <a:pPr algn="ctr">
                <a:lnSpc>
                  <a:spcPct val="110000"/>
                </a:lnSpc>
              </a:pPr>
              <a:r>
                <a:rPr lang="en-US" altLang="zh-CN" sz="5400" b="1" dirty="0">
                  <a:solidFill>
                    <a:srgbClr val="333333"/>
                  </a:solidFill>
                  <a:latin typeface="Arial Bold" panose="020B0604020202090204" charset="0"/>
                  <a:ea typeface="OPPOSans-M" panose="00020600040101010101" charset="-122"/>
                  <a:cs typeface="Arial Bold" panose="020B0604020202090204" charset="0"/>
                  <a:sym typeface="+mn-ea"/>
                </a:rPr>
                <a:t>Text files collection</a:t>
              </a:r>
              <a:r>
                <a:rPr lang="en-US" altLang="zh-CN" sz="4400" b="1" dirty="0">
                  <a:solidFill>
                    <a:srgbClr val="333333"/>
                  </a:solidFill>
                  <a:latin typeface="Arial Bold" panose="020B0604020202090204" charset="0"/>
                  <a:ea typeface="OPPOSans-M" panose="00020600040101010101" charset="-122"/>
                  <a:cs typeface="Arial Bold" panose="020B0604020202090204" charset="0"/>
                  <a:sym typeface="+mn-ea"/>
                </a:rPr>
                <a:t> </a:t>
              </a:r>
            </a:p>
            <a:p>
              <a:pPr algn="ctr">
                <a:lnSpc>
                  <a:spcPct val="110000"/>
                </a:lnSpc>
              </a:pPr>
              <a:endParaRPr lang="en-US" altLang="zh-CN" sz="4400" b="1" dirty="0">
                <a:solidFill>
                  <a:srgbClr val="333333"/>
                </a:solidFill>
                <a:latin typeface="Arial Bold" panose="020B0604020202090204" charset="0"/>
                <a:ea typeface="OPPOSans-M" panose="00020600040101010101" charset="-122"/>
                <a:cs typeface="Arial Bold" panose="020B0604020202090204" charset="0"/>
                <a:sym typeface="+mn-ea"/>
              </a:endParaRPr>
            </a:p>
          </p:txBody>
        </p:sp>
      </p:grpSp>
      <p:grpSp>
        <p:nvGrpSpPr>
          <p:cNvPr id="50" name="组合 8017">
            <a:extLst>
              <a:ext uri="{FF2B5EF4-FFF2-40B4-BE49-F238E27FC236}">
                <a16:creationId xmlns:a16="http://schemas.microsoft.com/office/drawing/2014/main" id="{42906507-3A9F-4784-9140-5FC2F8749AE8}"/>
              </a:ext>
            </a:extLst>
          </p:cNvPr>
          <p:cNvGrpSpPr/>
          <p:nvPr/>
        </p:nvGrpSpPr>
        <p:grpSpPr>
          <a:xfrm>
            <a:off x="11582306" y="5806542"/>
            <a:ext cx="5893435" cy="5834378"/>
            <a:chOff x="11478561" y="5067300"/>
            <a:chExt cx="6845300" cy="6776948"/>
          </a:xfrm>
        </p:grpSpPr>
        <p:pic>
          <p:nvPicPr>
            <p:cNvPr id="51" name="image 8018">
              <a:extLst>
                <a:ext uri="{FF2B5EF4-FFF2-40B4-BE49-F238E27FC236}">
                  <a16:creationId xmlns:a16="http://schemas.microsoft.com/office/drawing/2014/main" id="{C910EAA2-5AE9-43A9-B78C-606213ADA1A7}"/>
                </a:ext>
              </a:extLst>
            </p:cNvPr>
            <p:cNvPicPr>
              <a:picLocks noChangeAspect="1"/>
            </p:cNvPicPr>
            <p:nvPr/>
          </p:nvPicPr>
          <p:blipFill>
            <a:blip r:embed="rId6"/>
            <a:srcRect/>
            <a:stretch>
              <a:fillRect/>
            </a:stretch>
          </p:blipFill>
          <p:spPr>
            <a:xfrm>
              <a:off x="13275612" y="5067300"/>
              <a:ext cx="3251200" cy="3251200"/>
            </a:xfrm>
            <a:prstGeom prst="rect">
              <a:avLst/>
            </a:prstGeom>
          </p:spPr>
        </p:pic>
        <p:sp>
          <p:nvSpPr>
            <p:cNvPr id="52" name="Object 8019">
              <a:extLst>
                <a:ext uri="{FF2B5EF4-FFF2-40B4-BE49-F238E27FC236}">
                  <a16:creationId xmlns:a16="http://schemas.microsoft.com/office/drawing/2014/main" id="{CEA74ED2-FA61-4B23-9E16-20F55918ECB0}"/>
                </a:ext>
              </a:extLst>
            </p:cNvPr>
            <p:cNvSpPr txBox="1"/>
            <p:nvPr/>
          </p:nvSpPr>
          <p:spPr>
            <a:xfrm>
              <a:off x="12945412" y="5903963"/>
              <a:ext cx="3911600" cy="1168400"/>
            </a:xfrm>
            <a:prstGeom prst="rect">
              <a:avLst/>
            </a:prstGeom>
          </p:spPr>
          <p:txBody>
            <a:bodyPr vert="horz" rtlCol="0" anchor="t" anchorCtr="0">
              <a:noAutofit/>
            </a:bodyPr>
            <a:lstStyle/>
            <a:p>
              <a:pPr algn="ctr">
                <a:lnSpc>
                  <a:spcPct val="110000"/>
                </a:lnSpc>
              </a:pPr>
              <a:r>
                <a:rPr lang="zh-CN" sz="7000" b="0" i="0" dirty="0">
                  <a:solidFill>
                    <a:srgbClr val="FFFFFF"/>
                  </a:solidFill>
                  <a:latin typeface="OPPOSans-M" panose="00020600040101010101" charset="-122"/>
                  <a:ea typeface="OPPOSans-M" panose="00020600040101010101" charset="-122"/>
                </a:rPr>
                <a:t>0</a:t>
              </a:r>
              <a:r>
                <a:rPr lang="en-US" altLang="zh-CN" sz="7000" b="0" i="0" dirty="0">
                  <a:solidFill>
                    <a:srgbClr val="FFFFFF"/>
                  </a:solidFill>
                  <a:latin typeface="OPPOSans-M" panose="00020600040101010101" charset="-122"/>
                  <a:ea typeface="OPPOSans-M" panose="00020600040101010101" charset="-122"/>
                </a:rPr>
                <a:t>3</a:t>
              </a:r>
            </a:p>
          </p:txBody>
        </p:sp>
        <p:pic>
          <p:nvPicPr>
            <p:cNvPr id="53" name="image 8020">
              <a:extLst>
                <a:ext uri="{FF2B5EF4-FFF2-40B4-BE49-F238E27FC236}">
                  <a16:creationId xmlns:a16="http://schemas.microsoft.com/office/drawing/2014/main" id="{D3C1F909-2DDA-4949-BE43-0808AAABF318}"/>
                </a:ext>
              </a:extLst>
            </p:cNvPr>
            <p:cNvPicPr>
              <a:picLocks noChangeAspect="1"/>
            </p:cNvPicPr>
            <p:nvPr/>
          </p:nvPicPr>
          <p:blipFill>
            <a:blip r:embed="rId4"/>
            <a:srcRect/>
            <a:stretch>
              <a:fillRect/>
            </a:stretch>
          </p:blipFill>
          <p:spPr>
            <a:xfrm>
              <a:off x="14583712" y="7467600"/>
              <a:ext cx="635000" cy="88900"/>
            </a:xfrm>
            <a:prstGeom prst="rect">
              <a:avLst/>
            </a:prstGeom>
          </p:spPr>
        </p:pic>
        <p:sp>
          <p:nvSpPr>
            <p:cNvPr id="54" name="Object 8021">
              <a:extLst>
                <a:ext uri="{FF2B5EF4-FFF2-40B4-BE49-F238E27FC236}">
                  <a16:creationId xmlns:a16="http://schemas.microsoft.com/office/drawing/2014/main" id="{06B07339-4710-428B-9424-F414EE0EA23E}"/>
                </a:ext>
              </a:extLst>
            </p:cNvPr>
            <p:cNvSpPr txBox="1"/>
            <p:nvPr/>
          </p:nvSpPr>
          <p:spPr>
            <a:xfrm>
              <a:off x="11478561" y="8800228"/>
              <a:ext cx="6845300" cy="3044020"/>
            </a:xfrm>
            <a:prstGeom prst="rect">
              <a:avLst/>
            </a:prstGeom>
          </p:spPr>
          <p:txBody>
            <a:bodyPr vert="horz" rtlCol="0" anchor="t" anchorCtr="0">
              <a:noAutofit/>
            </a:bodyPr>
            <a:lstStyle/>
            <a:p>
              <a:pPr algn="ctr">
                <a:lnSpc>
                  <a:spcPct val="110000"/>
                </a:lnSpc>
              </a:pPr>
              <a:r>
                <a:rPr lang="en-US" altLang="zh-CN" sz="5400" b="1" dirty="0">
                  <a:solidFill>
                    <a:srgbClr val="333333"/>
                  </a:solidFill>
                  <a:latin typeface="Arial Bold" panose="020B0604020202090204" charset="0"/>
                  <a:ea typeface="OPPOSans-M" panose="00020600040101010101" charset="-122"/>
                  <a:cs typeface="Arial Bold" panose="020B0604020202090204" charset="0"/>
                </a:rPr>
                <a:t>Indexing and ranking</a:t>
              </a:r>
              <a:r>
                <a:rPr lang="en-US" altLang="zh-CN" sz="4400" b="1" dirty="0">
                  <a:solidFill>
                    <a:srgbClr val="333333"/>
                  </a:solidFill>
                  <a:latin typeface="Arial Bold" panose="020B0604020202090204" charset="0"/>
                  <a:ea typeface="OPPOSans-M" panose="00020600040101010101" charset="-122"/>
                  <a:cs typeface="Arial Bold" panose="020B0604020202090204" charset="0"/>
                </a:rPr>
                <a:t> </a:t>
              </a:r>
            </a:p>
            <a:p>
              <a:pPr algn="ctr">
                <a:lnSpc>
                  <a:spcPct val="110000"/>
                </a:lnSpc>
              </a:pPr>
              <a:endParaRPr lang="en-US" altLang="zh-CN" sz="4400" b="1" i="0" dirty="0">
                <a:solidFill>
                  <a:srgbClr val="333333"/>
                </a:solidFill>
                <a:latin typeface="Arial Bold" panose="020B0604020202090204" charset="0"/>
                <a:ea typeface="OPPOSans-M" panose="00020600040101010101" charset="-122"/>
                <a:cs typeface="Arial Bold" panose="020B0604020202090204" charset="0"/>
              </a:endParaRPr>
            </a:p>
          </p:txBody>
        </p:sp>
      </p:grpSp>
      <p:grpSp>
        <p:nvGrpSpPr>
          <p:cNvPr id="55" name="组合 54">
            <a:extLst>
              <a:ext uri="{FF2B5EF4-FFF2-40B4-BE49-F238E27FC236}">
                <a16:creationId xmlns:a16="http://schemas.microsoft.com/office/drawing/2014/main" id="{1425A94C-680C-4893-8861-19C7C6C24078}"/>
              </a:ext>
            </a:extLst>
          </p:cNvPr>
          <p:cNvGrpSpPr/>
          <p:nvPr/>
        </p:nvGrpSpPr>
        <p:grpSpPr>
          <a:xfrm>
            <a:off x="1681401" y="5806542"/>
            <a:ext cx="4482465" cy="5303520"/>
            <a:chOff x="3382" y="9955"/>
            <a:chExt cx="7059" cy="8352"/>
          </a:xfrm>
        </p:grpSpPr>
        <p:sp>
          <p:nvSpPr>
            <p:cNvPr id="56" name="椭圆 55">
              <a:extLst>
                <a:ext uri="{FF2B5EF4-FFF2-40B4-BE49-F238E27FC236}">
                  <a16:creationId xmlns:a16="http://schemas.microsoft.com/office/drawing/2014/main" id="{D1D4A0DF-C213-49D2-A4B4-1F23AF06FE9C}"/>
                </a:ext>
              </a:extLst>
            </p:cNvPr>
            <p:cNvSpPr/>
            <p:nvPr/>
          </p:nvSpPr>
          <p:spPr>
            <a:xfrm>
              <a:off x="4709" y="9955"/>
              <a:ext cx="4405" cy="4405"/>
            </a:xfrm>
            <a:prstGeom prst="ellipse">
              <a:avLst/>
            </a:prstGeom>
            <a:solidFill>
              <a:srgbClr val="F16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Object 8025">
              <a:extLst>
                <a:ext uri="{FF2B5EF4-FFF2-40B4-BE49-F238E27FC236}">
                  <a16:creationId xmlns:a16="http://schemas.microsoft.com/office/drawing/2014/main" id="{A1F5BC72-315B-43F6-B7B4-D500F60A0279}"/>
                </a:ext>
              </a:extLst>
            </p:cNvPr>
            <p:cNvSpPr txBox="1"/>
            <p:nvPr/>
          </p:nvSpPr>
          <p:spPr>
            <a:xfrm>
              <a:off x="4256" y="11069"/>
              <a:ext cx="5457" cy="1584"/>
            </a:xfrm>
            <a:prstGeom prst="rect">
              <a:avLst/>
            </a:prstGeom>
          </p:spPr>
          <p:txBody>
            <a:bodyPr vert="horz" rtlCol="0" anchor="t" anchorCtr="0">
              <a:noAutofit/>
            </a:bodyPr>
            <a:lstStyle/>
            <a:p>
              <a:pPr algn="ctr">
                <a:lnSpc>
                  <a:spcPct val="110000"/>
                </a:lnSpc>
              </a:pPr>
              <a:r>
                <a:rPr lang="zh-CN" sz="7000" b="0" i="0" dirty="0">
                  <a:solidFill>
                    <a:srgbClr val="FFFFFF"/>
                  </a:solidFill>
                  <a:latin typeface="OPPOSans-M" panose="00020600040101010101" charset="-122"/>
                  <a:ea typeface="OPPOSans-M" panose="00020600040101010101" charset="-122"/>
                </a:rPr>
                <a:t>0</a:t>
              </a:r>
              <a:r>
                <a:rPr lang="en-US" altLang="zh-CN" sz="7000" b="0" i="0" dirty="0">
                  <a:solidFill>
                    <a:srgbClr val="FFFFFF"/>
                  </a:solidFill>
                  <a:latin typeface="OPPOSans-M" panose="00020600040101010101" charset="-122"/>
                  <a:ea typeface="OPPOSans-M" panose="00020600040101010101" charset="-122"/>
                </a:rPr>
                <a:t>1</a:t>
              </a:r>
            </a:p>
          </p:txBody>
        </p:sp>
        <p:pic>
          <p:nvPicPr>
            <p:cNvPr id="58" name="image 8026">
              <a:extLst>
                <a:ext uri="{FF2B5EF4-FFF2-40B4-BE49-F238E27FC236}">
                  <a16:creationId xmlns:a16="http://schemas.microsoft.com/office/drawing/2014/main" id="{C2C435DC-98B7-4779-88AA-2150668FC4CB}"/>
                </a:ext>
              </a:extLst>
            </p:cNvPr>
            <p:cNvPicPr>
              <a:picLocks noChangeAspect="1"/>
            </p:cNvPicPr>
            <p:nvPr/>
          </p:nvPicPr>
          <p:blipFill>
            <a:blip r:embed="rId4"/>
            <a:srcRect/>
            <a:stretch>
              <a:fillRect/>
            </a:stretch>
          </p:blipFill>
          <p:spPr>
            <a:xfrm>
              <a:off x="6554" y="13207"/>
              <a:ext cx="861" cy="121"/>
            </a:xfrm>
            <a:prstGeom prst="rect">
              <a:avLst/>
            </a:prstGeom>
          </p:spPr>
        </p:pic>
        <p:sp>
          <p:nvSpPr>
            <p:cNvPr id="59" name="Object 8027">
              <a:extLst>
                <a:ext uri="{FF2B5EF4-FFF2-40B4-BE49-F238E27FC236}">
                  <a16:creationId xmlns:a16="http://schemas.microsoft.com/office/drawing/2014/main" id="{A31D791D-91CC-424A-9106-32D4E1BB3CCA}"/>
                </a:ext>
              </a:extLst>
            </p:cNvPr>
            <p:cNvSpPr txBox="1"/>
            <p:nvPr/>
          </p:nvSpPr>
          <p:spPr>
            <a:xfrm>
              <a:off x="3382" y="15016"/>
              <a:ext cx="7059" cy="3291"/>
            </a:xfrm>
            <a:prstGeom prst="rect">
              <a:avLst/>
            </a:prstGeom>
          </p:spPr>
          <p:txBody>
            <a:bodyPr vert="horz" rtlCol="0" anchor="t" anchorCtr="0">
              <a:noAutofit/>
            </a:bodyPr>
            <a:lstStyle/>
            <a:p>
              <a:pPr algn="ctr">
                <a:lnSpc>
                  <a:spcPct val="110000"/>
                </a:lnSpc>
              </a:pPr>
              <a:r>
                <a:rPr lang="en-US" altLang="zh-CN" sz="5400" b="1" dirty="0">
                  <a:solidFill>
                    <a:srgbClr val="333333"/>
                  </a:solidFill>
                  <a:latin typeface="Arial Bold" panose="020B0604020202090204" charset="0"/>
                  <a:ea typeface="OPPOSans-M" panose="00020600040101010101" charset="-122"/>
                  <a:cs typeface="Arial Bold" panose="020B0604020202090204" charset="0"/>
                  <a:sym typeface="+mn-ea"/>
                </a:rPr>
                <a:t>Introduction</a:t>
              </a:r>
              <a:endParaRPr lang="en-US" altLang="zh-CN" sz="4400" b="1" dirty="0">
                <a:latin typeface="Arial Bold" panose="020B0604020202090204" charset="0"/>
                <a:cs typeface="Arial Bold" panose="020B0604020202090204"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5" name="image 501">
            <a:extLst>
              <a:ext uri="{FF2B5EF4-FFF2-40B4-BE49-F238E27FC236}">
                <a16:creationId xmlns:a16="http://schemas.microsoft.com/office/drawing/2014/main" id="{41479AB0-8B25-AB47-868F-33D331DA8865}"/>
              </a:ext>
            </a:extLst>
          </p:cNvPr>
          <p:cNvPicPr>
            <a:picLocks noChangeAspect="1"/>
          </p:cNvPicPr>
          <p:nvPr/>
        </p:nvPicPr>
        <p:blipFill>
          <a:blip r:embed="rId3"/>
          <a:srcRect/>
          <a:stretch>
            <a:fillRect/>
          </a:stretch>
        </p:blipFill>
        <p:spPr>
          <a:xfrm>
            <a:off x="19346025" y="-8060065"/>
            <a:ext cx="14262100" cy="14274800"/>
          </a:xfrm>
          <a:prstGeom prst="rect">
            <a:avLst/>
          </a:prstGeom>
        </p:spPr>
      </p:pic>
      <p:sp>
        <p:nvSpPr>
          <p:cNvPr id="601" name="Object 601"/>
          <p:cNvSpPr txBox="1"/>
          <p:nvPr/>
        </p:nvSpPr>
        <p:spPr>
          <a:xfrm>
            <a:off x="1313655" y="432416"/>
            <a:ext cx="22012910"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TF-IDF</a:t>
            </a:r>
          </a:p>
          <a:p>
            <a:pPr>
              <a:lnSpc>
                <a:spcPct val="110000"/>
              </a:lnSpc>
            </a:pPr>
            <a:endParaRPr lang="en-US" altLang="zh-CN" sz="8000" i="0" dirty="0">
              <a:solidFill>
                <a:srgbClr val="727272"/>
              </a:solidFill>
              <a:latin typeface="Arial Bold" panose="020B0604020202090204" charset="0"/>
              <a:ea typeface="OPPOSans-R" panose="00020600040101010101" charset="-122"/>
              <a:cs typeface="Arial Bold" panose="020B0604020202090204" charset="0"/>
            </a:endParaRPr>
          </a:p>
          <a:p>
            <a:pPr algn="l">
              <a:lnSpc>
                <a:spcPct val="110000"/>
              </a:lnSpc>
            </a:pPr>
            <a:endParaRPr lang="zh-CN" altLang="en-US" sz="8000" dirty="0">
              <a:solidFill>
                <a:srgbClr val="C04A54"/>
              </a:solidFill>
              <a:latin typeface="Arial Regular" panose="020B0604020202090204" charset="0"/>
              <a:cs typeface="Arial Regular" panose="020B0604020202090204" charset="0"/>
            </a:endParaRPr>
          </a:p>
        </p:txBody>
      </p:sp>
      <p:sp>
        <p:nvSpPr>
          <p:cNvPr id="16" name="文本框 15">
            <a:extLst>
              <a:ext uri="{FF2B5EF4-FFF2-40B4-BE49-F238E27FC236}">
                <a16:creationId xmlns:a16="http://schemas.microsoft.com/office/drawing/2014/main" id="{CA3EFF2E-BA9D-40F8-BEC2-7981D81B4839}"/>
              </a:ext>
            </a:extLst>
          </p:cNvPr>
          <p:cNvSpPr txBox="1"/>
          <p:nvPr/>
        </p:nvSpPr>
        <p:spPr>
          <a:xfrm>
            <a:off x="5454650" y="11475882"/>
            <a:ext cx="2101850" cy="1670137"/>
          </a:xfrm>
          <a:prstGeom prst="rect">
            <a:avLst/>
          </a:prstGeom>
          <a:noFill/>
        </p:spPr>
        <p:txBody>
          <a:bodyPr wrap="square">
            <a:spAutoFit/>
          </a:bodyPr>
          <a:lstStyle/>
          <a:p>
            <a:pPr algn="ctr">
              <a:lnSpc>
                <a:spcPct val="110000"/>
              </a:lnSpc>
            </a:pPr>
            <a:r>
              <a:rPr lang="en-US" altLang="zh-CN" sz="6000" b="1" dirty="0">
                <a:solidFill>
                  <a:schemeClr val="bg2">
                    <a:lumMod val="75000"/>
                  </a:schemeClr>
                </a:solidFill>
                <a:latin typeface="Arial Bold" panose="020B0604020202090204" charset="0"/>
                <a:ea typeface="OPPOSans-R" panose="00020600040101010101" charset="-122"/>
                <a:cs typeface="Arial Bold" panose="020B0604020202090204" charset="0"/>
              </a:rPr>
              <a:t>100M</a:t>
            </a:r>
          </a:p>
          <a:p>
            <a:pPr algn="ctr">
              <a:lnSpc>
                <a:spcPct val="110000"/>
              </a:lnSpc>
            </a:pPr>
            <a:r>
              <a:rPr lang="en-US" altLang="zh-CN" sz="3600" b="1" dirty="0">
                <a:solidFill>
                  <a:schemeClr val="bg2">
                    <a:lumMod val="75000"/>
                  </a:schemeClr>
                </a:solidFill>
                <a:latin typeface="Arial Bold" panose="020B0604020202090204" charset="0"/>
                <a:ea typeface="OPPOSans-R" panose="00020600040101010101" charset="-122"/>
                <a:cs typeface="Arial Bold" panose="020B0604020202090204" charset="0"/>
              </a:rPr>
              <a:t>107s</a:t>
            </a:r>
          </a:p>
        </p:txBody>
      </p:sp>
      <p:sp>
        <p:nvSpPr>
          <p:cNvPr id="18" name="文本框 17">
            <a:extLst>
              <a:ext uri="{FF2B5EF4-FFF2-40B4-BE49-F238E27FC236}">
                <a16:creationId xmlns:a16="http://schemas.microsoft.com/office/drawing/2014/main" id="{5846D718-F012-4B2E-8941-E37CC1697FAB}"/>
              </a:ext>
            </a:extLst>
          </p:cNvPr>
          <p:cNvSpPr txBox="1"/>
          <p:nvPr/>
        </p:nvSpPr>
        <p:spPr>
          <a:xfrm>
            <a:off x="17848278" y="11475882"/>
            <a:ext cx="1755744" cy="1670137"/>
          </a:xfrm>
          <a:prstGeom prst="rect">
            <a:avLst/>
          </a:prstGeom>
          <a:noFill/>
        </p:spPr>
        <p:txBody>
          <a:bodyPr wrap="square">
            <a:spAutoFit/>
          </a:bodyPr>
          <a:lstStyle/>
          <a:p>
            <a:pPr>
              <a:lnSpc>
                <a:spcPct val="110000"/>
              </a:lnSpc>
            </a:pPr>
            <a:r>
              <a:rPr lang="en-US" altLang="zh-CN" sz="6000" b="1" dirty="0">
                <a:solidFill>
                  <a:schemeClr val="bg2">
                    <a:lumMod val="75000"/>
                  </a:schemeClr>
                </a:solidFill>
                <a:latin typeface="Arial Bold" panose="020B0604020202090204" charset="0"/>
                <a:ea typeface="OPPOSans-R" panose="00020600040101010101" charset="-122"/>
                <a:cs typeface="Arial Bold" panose="020B0604020202090204" charset="0"/>
              </a:rPr>
              <a:t>1G</a:t>
            </a:r>
          </a:p>
          <a:p>
            <a:pPr>
              <a:lnSpc>
                <a:spcPct val="110000"/>
              </a:lnSpc>
            </a:pPr>
            <a:r>
              <a:rPr lang="en-US" altLang="zh-CN" sz="3600" b="1" dirty="0">
                <a:solidFill>
                  <a:schemeClr val="bg2">
                    <a:lumMod val="75000"/>
                  </a:schemeClr>
                </a:solidFill>
                <a:latin typeface="Arial Bold" panose="020B0604020202090204" charset="0"/>
                <a:ea typeface="OPPOSans-R" panose="00020600040101010101" charset="-122"/>
                <a:cs typeface="Arial Bold" panose="020B0604020202090204" charset="0"/>
              </a:rPr>
              <a:t>20min</a:t>
            </a:r>
          </a:p>
        </p:txBody>
      </p:sp>
      <p:sp>
        <p:nvSpPr>
          <p:cNvPr id="26" name="文本框 25">
            <a:extLst>
              <a:ext uri="{FF2B5EF4-FFF2-40B4-BE49-F238E27FC236}">
                <a16:creationId xmlns:a16="http://schemas.microsoft.com/office/drawing/2014/main" id="{100F0F5D-6DF1-42BE-8208-0BEA4D6AB0D0}"/>
              </a:ext>
            </a:extLst>
          </p:cNvPr>
          <p:cNvSpPr txBox="1"/>
          <p:nvPr/>
        </p:nvSpPr>
        <p:spPr>
          <a:xfrm>
            <a:off x="1313655" y="1632566"/>
            <a:ext cx="16802100" cy="935577"/>
          </a:xfrm>
          <a:prstGeom prst="rect">
            <a:avLst/>
          </a:prstGeom>
          <a:noFill/>
        </p:spPr>
        <p:txBody>
          <a:bodyPr wrap="square">
            <a:spAutoFit/>
          </a:bodyPr>
          <a:lstStyle/>
          <a:p>
            <a:pPr>
              <a:lnSpc>
                <a:spcPct val="110000"/>
              </a:lnSpc>
            </a:pPr>
            <a:r>
              <a:rPr lang="en-US" altLang="zh-CN" sz="5400" i="0" dirty="0">
                <a:solidFill>
                  <a:srgbClr val="727272"/>
                </a:solidFill>
                <a:latin typeface="Arial Bold" panose="020B0604020202090204" charset="0"/>
                <a:ea typeface="OPPOSans-R" panose="00020600040101010101" charset="-122"/>
                <a:cs typeface="Arial Bold" panose="020B0604020202090204" charset="0"/>
              </a:rPr>
              <a:t>Single machine</a:t>
            </a:r>
          </a:p>
        </p:txBody>
      </p:sp>
      <p:pic>
        <p:nvPicPr>
          <p:cNvPr id="31" name="图片 30">
            <a:extLst>
              <a:ext uri="{FF2B5EF4-FFF2-40B4-BE49-F238E27FC236}">
                <a16:creationId xmlns:a16="http://schemas.microsoft.com/office/drawing/2014/main" id="{89B3EBEB-6A0B-4654-9D2B-E15396F494E5}"/>
              </a:ext>
            </a:extLst>
          </p:cNvPr>
          <p:cNvPicPr>
            <a:picLocks noChangeAspect="1"/>
          </p:cNvPicPr>
          <p:nvPr/>
        </p:nvPicPr>
        <p:blipFill rotWithShape="1">
          <a:blip r:embed="rId4"/>
          <a:srcRect t="19151"/>
          <a:stretch/>
        </p:blipFill>
        <p:spPr>
          <a:xfrm>
            <a:off x="1646570" y="2618320"/>
            <a:ext cx="10395769" cy="8721688"/>
          </a:xfrm>
          <a:prstGeom prst="rect">
            <a:avLst/>
          </a:prstGeom>
        </p:spPr>
      </p:pic>
      <p:pic>
        <p:nvPicPr>
          <p:cNvPr id="33" name="图片 32">
            <a:extLst>
              <a:ext uri="{FF2B5EF4-FFF2-40B4-BE49-F238E27FC236}">
                <a16:creationId xmlns:a16="http://schemas.microsoft.com/office/drawing/2014/main" id="{3F7BC303-C57A-4A8A-893E-3DE0F2157294}"/>
              </a:ext>
            </a:extLst>
          </p:cNvPr>
          <p:cNvPicPr>
            <a:picLocks noChangeAspect="1"/>
          </p:cNvPicPr>
          <p:nvPr/>
        </p:nvPicPr>
        <p:blipFill>
          <a:blip r:embed="rId5"/>
          <a:stretch>
            <a:fillRect/>
          </a:stretch>
        </p:blipFill>
        <p:spPr>
          <a:xfrm>
            <a:off x="13131774" y="2618320"/>
            <a:ext cx="10395768" cy="8725020"/>
          </a:xfrm>
          <a:prstGeom prst="rect">
            <a:avLst/>
          </a:prstGeom>
        </p:spPr>
      </p:pic>
    </p:spTree>
    <p:extLst>
      <p:ext uri="{BB962C8B-B14F-4D97-AF65-F5344CB8AC3E}">
        <p14:creationId xmlns:p14="http://schemas.microsoft.com/office/powerpoint/2010/main" val="2450542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01">
            <a:extLst>
              <a:ext uri="{FF2B5EF4-FFF2-40B4-BE49-F238E27FC236}">
                <a16:creationId xmlns:a16="http://schemas.microsoft.com/office/drawing/2014/main" id="{5B1661DB-8A9A-4166-8AC1-74E975D8D6A5}"/>
              </a:ext>
            </a:extLst>
          </p:cNvPr>
          <p:cNvPicPr>
            <a:picLocks noChangeAspect="1"/>
          </p:cNvPicPr>
          <p:nvPr/>
        </p:nvPicPr>
        <p:blipFill>
          <a:blip r:embed="rId3"/>
          <a:srcRect/>
          <a:stretch>
            <a:fillRect/>
          </a:stretch>
        </p:blipFill>
        <p:spPr>
          <a:xfrm>
            <a:off x="-6500735" y="-279400"/>
            <a:ext cx="14262100" cy="14274800"/>
          </a:xfrm>
          <a:prstGeom prst="rect">
            <a:avLst/>
          </a:prstGeom>
        </p:spPr>
      </p:pic>
      <p:sp>
        <p:nvSpPr>
          <p:cNvPr id="3" name="文本框 2">
            <a:extLst>
              <a:ext uri="{FF2B5EF4-FFF2-40B4-BE49-F238E27FC236}">
                <a16:creationId xmlns:a16="http://schemas.microsoft.com/office/drawing/2014/main" id="{4C42FA4C-22F3-436F-9BF4-ECCCC90B21FF}"/>
              </a:ext>
            </a:extLst>
          </p:cNvPr>
          <p:cNvSpPr txBox="1"/>
          <p:nvPr/>
        </p:nvSpPr>
        <p:spPr>
          <a:xfrm>
            <a:off x="630315" y="169340"/>
            <a:ext cx="15443200" cy="1341521"/>
          </a:xfrm>
          <a:prstGeom prst="rect">
            <a:avLst/>
          </a:prstGeom>
          <a:noFill/>
        </p:spPr>
        <p:txBody>
          <a:bodyPr wrap="square">
            <a:sp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TF-IDF</a:t>
            </a:r>
          </a:p>
        </p:txBody>
      </p:sp>
      <p:sp>
        <p:nvSpPr>
          <p:cNvPr id="4" name="文本框 3">
            <a:extLst>
              <a:ext uri="{FF2B5EF4-FFF2-40B4-BE49-F238E27FC236}">
                <a16:creationId xmlns:a16="http://schemas.microsoft.com/office/drawing/2014/main" id="{FEEB95DD-8BC1-453B-90BE-DD1D6AC3D7CA}"/>
              </a:ext>
            </a:extLst>
          </p:cNvPr>
          <p:cNvSpPr txBox="1"/>
          <p:nvPr/>
        </p:nvSpPr>
        <p:spPr>
          <a:xfrm>
            <a:off x="1320800" y="1402549"/>
            <a:ext cx="15519400" cy="716928"/>
          </a:xfrm>
          <a:prstGeom prst="rect">
            <a:avLst/>
          </a:prstGeom>
          <a:noFill/>
        </p:spPr>
        <p:txBody>
          <a:bodyPr wrap="square">
            <a:spAutoFit/>
          </a:bodyPr>
          <a:lstStyle/>
          <a:p>
            <a:pPr>
              <a:lnSpc>
                <a:spcPct val="110000"/>
              </a:lnSpc>
            </a:pPr>
            <a:r>
              <a:rPr lang="en-US" altLang="zh-CN" sz="4000" i="0" dirty="0">
                <a:solidFill>
                  <a:srgbClr val="727272"/>
                </a:solidFill>
                <a:latin typeface="Arial Bold" panose="020B0604020202090204" charset="0"/>
                <a:ea typeface="OPPOSans-R" panose="00020600040101010101" charset="-122"/>
                <a:cs typeface="Arial Bold" panose="020B0604020202090204" charset="0"/>
              </a:rPr>
              <a:t>Comparing</a:t>
            </a:r>
          </a:p>
        </p:txBody>
      </p:sp>
      <p:graphicFrame>
        <p:nvGraphicFramePr>
          <p:cNvPr id="5" name="表格 4">
            <a:extLst>
              <a:ext uri="{FF2B5EF4-FFF2-40B4-BE49-F238E27FC236}">
                <a16:creationId xmlns:a16="http://schemas.microsoft.com/office/drawing/2014/main" id="{EF991E40-8E2D-4F65-8527-CF621CF5E1C6}"/>
              </a:ext>
            </a:extLst>
          </p:cNvPr>
          <p:cNvGraphicFramePr>
            <a:graphicFrameLocks noGrp="1"/>
          </p:cNvGraphicFramePr>
          <p:nvPr>
            <p:extLst>
              <p:ext uri="{D42A27DB-BD31-4B8C-83A1-F6EECF244321}">
                <p14:modId xmlns:p14="http://schemas.microsoft.com/office/powerpoint/2010/main" val="631386600"/>
              </p:ext>
            </p:extLst>
          </p:nvPr>
        </p:nvGraphicFramePr>
        <p:xfrm>
          <a:off x="4368800" y="3352686"/>
          <a:ext cx="17547069" cy="6942666"/>
        </p:xfrm>
        <a:graphic>
          <a:graphicData uri="http://schemas.openxmlformats.org/drawingml/2006/table">
            <a:tbl>
              <a:tblPr firstRow="1" bandRow="1">
                <a:tableStyleId>{21E4AEA4-8DFA-4A89-87EB-49C32662AFE0}</a:tableStyleId>
              </a:tblPr>
              <a:tblGrid>
                <a:gridCol w="5849023">
                  <a:extLst>
                    <a:ext uri="{9D8B030D-6E8A-4147-A177-3AD203B41FA5}">
                      <a16:colId xmlns:a16="http://schemas.microsoft.com/office/drawing/2014/main" val="2835105095"/>
                    </a:ext>
                  </a:extLst>
                </a:gridCol>
                <a:gridCol w="5849023">
                  <a:extLst>
                    <a:ext uri="{9D8B030D-6E8A-4147-A177-3AD203B41FA5}">
                      <a16:colId xmlns:a16="http://schemas.microsoft.com/office/drawing/2014/main" val="698720438"/>
                    </a:ext>
                  </a:extLst>
                </a:gridCol>
                <a:gridCol w="5849023">
                  <a:extLst>
                    <a:ext uri="{9D8B030D-6E8A-4147-A177-3AD203B41FA5}">
                      <a16:colId xmlns:a16="http://schemas.microsoft.com/office/drawing/2014/main" val="3833841166"/>
                    </a:ext>
                  </a:extLst>
                </a:gridCol>
              </a:tblGrid>
              <a:tr h="2314222">
                <a:tc>
                  <a:txBody>
                    <a:bodyPr/>
                    <a:lstStyle/>
                    <a:p>
                      <a:r>
                        <a:rPr lang="en-US" altLang="zh-CN" sz="7200" b="1" dirty="0"/>
                        <a:t>Time</a:t>
                      </a:r>
                      <a:endParaRPr lang="zh-CN" altLang="en-US" sz="7200" b="1" dirty="0"/>
                    </a:p>
                  </a:txBody>
                  <a:tcPr/>
                </a:tc>
                <a:tc>
                  <a:txBody>
                    <a:bodyPr/>
                    <a:lstStyle/>
                    <a:p>
                      <a:r>
                        <a:rPr lang="en-US" altLang="zh-CN" sz="7200" dirty="0"/>
                        <a:t>Cluster</a:t>
                      </a:r>
                      <a:endParaRPr lang="zh-CN" altLang="en-US" sz="7200" dirty="0"/>
                    </a:p>
                  </a:txBody>
                  <a:tcPr/>
                </a:tc>
                <a:tc>
                  <a:txBody>
                    <a:bodyPr/>
                    <a:lstStyle/>
                    <a:p>
                      <a:r>
                        <a:rPr lang="en-US" altLang="zh-CN" sz="7200" dirty="0"/>
                        <a:t>Single</a:t>
                      </a:r>
                      <a:endParaRPr lang="zh-CN" altLang="en-US" sz="7200" dirty="0"/>
                    </a:p>
                  </a:txBody>
                  <a:tcPr/>
                </a:tc>
                <a:extLst>
                  <a:ext uri="{0D108BD9-81ED-4DB2-BD59-A6C34878D82A}">
                    <a16:rowId xmlns:a16="http://schemas.microsoft.com/office/drawing/2014/main" val="391033372"/>
                  </a:ext>
                </a:extLst>
              </a:tr>
              <a:tr h="2314222">
                <a:tc>
                  <a:txBody>
                    <a:bodyPr/>
                    <a:lstStyle/>
                    <a:p>
                      <a:r>
                        <a:rPr lang="en-US" altLang="zh-CN" sz="7200" dirty="0"/>
                        <a:t>100M</a:t>
                      </a:r>
                      <a:endParaRPr lang="zh-CN" altLang="en-US" sz="7200" dirty="0"/>
                    </a:p>
                  </a:txBody>
                  <a:tcPr/>
                </a:tc>
                <a:tc>
                  <a:txBody>
                    <a:bodyPr/>
                    <a:lstStyle/>
                    <a:p>
                      <a:r>
                        <a:rPr lang="en-US" altLang="zh-CN" sz="7200" dirty="0"/>
                        <a:t>182min</a:t>
                      </a:r>
                      <a:endParaRPr lang="zh-CN" altLang="en-US" sz="7200" dirty="0"/>
                    </a:p>
                  </a:txBody>
                  <a:tcPr/>
                </a:tc>
                <a:tc>
                  <a:txBody>
                    <a:bodyPr/>
                    <a:lstStyle/>
                    <a:p>
                      <a:r>
                        <a:rPr lang="en-US" altLang="zh-CN" sz="7200" dirty="0"/>
                        <a:t>198min</a:t>
                      </a:r>
                      <a:endParaRPr lang="zh-CN" altLang="en-US" sz="7200" dirty="0"/>
                    </a:p>
                  </a:txBody>
                  <a:tcPr/>
                </a:tc>
                <a:extLst>
                  <a:ext uri="{0D108BD9-81ED-4DB2-BD59-A6C34878D82A}">
                    <a16:rowId xmlns:a16="http://schemas.microsoft.com/office/drawing/2014/main" val="2513528298"/>
                  </a:ext>
                </a:extLst>
              </a:tr>
              <a:tr h="2314222">
                <a:tc>
                  <a:txBody>
                    <a:bodyPr/>
                    <a:lstStyle/>
                    <a:p>
                      <a:r>
                        <a:rPr lang="en-US" altLang="zh-CN" sz="7200" dirty="0"/>
                        <a:t>1G</a:t>
                      </a:r>
                      <a:endParaRPr lang="zh-CN" altLang="en-US" sz="7200" dirty="0"/>
                    </a:p>
                  </a:txBody>
                  <a:tcPr/>
                </a:tc>
                <a:tc>
                  <a:txBody>
                    <a:bodyPr/>
                    <a:lstStyle/>
                    <a:p>
                      <a:r>
                        <a:rPr lang="en-US" altLang="zh-CN" sz="7200" dirty="0"/>
                        <a:t>20min</a:t>
                      </a:r>
                      <a:endParaRPr lang="zh-CN" altLang="en-US" sz="7200" dirty="0"/>
                    </a:p>
                  </a:txBody>
                  <a:tcPr/>
                </a:tc>
                <a:tc>
                  <a:txBody>
                    <a:bodyPr/>
                    <a:lstStyle/>
                    <a:p>
                      <a:r>
                        <a:rPr lang="en-US" altLang="zh-CN" sz="7200" dirty="0"/>
                        <a:t>21.1min</a:t>
                      </a:r>
                      <a:endParaRPr lang="zh-CN" altLang="en-US" sz="7200" dirty="0"/>
                    </a:p>
                  </a:txBody>
                  <a:tcPr/>
                </a:tc>
                <a:extLst>
                  <a:ext uri="{0D108BD9-81ED-4DB2-BD59-A6C34878D82A}">
                    <a16:rowId xmlns:a16="http://schemas.microsoft.com/office/drawing/2014/main" val="103631907"/>
                  </a:ext>
                </a:extLst>
              </a:tr>
            </a:tbl>
          </a:graphicData>
        </a:graphic>
      </p:graphicFrame>
    </p:spTree>
    <p:extLst>
      <p:ext uri="{BB962C8B-B14F-4D97-AF65-F5344CB8AC3E}">
        <p14:creationId xmlns:p14="http://schemas.microsoft.com/office/powerpoint/2010/main" val="4054587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03">
            <a:extLst>
              <a:ext uri="{FF2B5EF4-FFF2-40B4-BE49-F238E27FC236}">
                <a16:creationId xmlns:a16="http://schemas.microsoft.com/office/drawing/2014/main" id="{F8E99335-8678-4C27-B61C-C1A26BF5C8E2}"/>
              </a:ext>
            </a:extLst>
          </p:cNvPr>
          <p:cNvPicPr>
            <a:picLocks noChangeAspect="1"/>
          </p:cNvPicPr>
          <p:nvPr/>
        </p:nvPicPr>
        <p:blipFill>
          <a:blip r:embed="rId3"/>
          <a:srcRect/>
          <a:stretch>
            <a:fillRect/>
          </a:stretch>
        </p:blipFill>
        <p:spPr>
          <a:xfrm>
            <a:off x="21611069" y="2372528"/>
            <a:ext cx="863600" cy="863600"/>
          </a:xfrm>
          <a:prstGeom prst="rect">
            <a:avLst/>
          </a:prstGeom>
        </p:spPr>
      </p:pic>
      <p:pic>
        <p:nvPicPr>
          <p:cNvPr id="3" name="image 501">
            <a:extLst>
              <a:ext uri="{FF2B5EF4-FFF2-40B4-BE49-F238E27FC236}">
                <a16:creationId xmlns:a16="http://schemas.microsoft.com/office/drawing/2014/main" id="{3D6AD65B-6ED9-41E9-98DB-BEFD218C7D70}"/>
              </a:ext>
            </a:extLst>
          </p:cNvPr>
          <p:cNvPicPr>
            <a:picLocks noChangeAspect="1"/>
          </p:cNvPicPr>
          <p:nvPr/>
        </p:nvPicPr>
        <p:blipFill>
          <a:blip r:embed="rId4"/>
          <a:srcRect/>
          <a:stretch>
            <a:fillRect/>
          </a:stretch>
        </p:blipFill>
        <p:spPr>
          <a:xfrm rot="19218571">
            <a:off x="-6779586" y="-279401"/>
            <a:ext cx="14262100" cy="14274800"/>
          </a:xfrm>
          <a:prstGeom prst="rect">
            <a:avLst/>
          </a:prstGeom>
        </p:spPr>
      </p:pic>
      <p:pic>
        <p:nvPicPr>
          <p:cNvPr id="4" name="image 302">
            <a:extLst>
              <a:ext uri="{FF2B5EF4-FFF2-40B4-BE49-F238E27FC236}">
                <a16:creationId xmlns:a16="http://schemas.microsoft.com/office/drawing/2014/main" id="{100AA700-F77A-4C32-AA5B-0EBBEFB0E53F}"/>
              </a:ext>
            </a:extLst>
          </p:cNvPr>
          <p:cNvPicPr>
            <a:picLocks noChangeAspect="1"/>
          </p:cNvPicPr>
          <p:nvPr/>
        </p:nvPicPr>
        <p:blipFill>
          <a:blip r:embed="rId5"/>
          <a:srcRect/>
          <a:stretch>
            <a:fillRect/>
          </a:stretch>
        </p:blipFill>
        <p:spPr>
          <a:xfrm>
            <a:off x="3344467" y="11336021"/>
            <a:ext cx="558800" cy="558800"/>
          </a:xfrm>
          <a:prstGeom prst="rect">
            <a:avLst/>
          </a:prstGeom>
        </p:spPr>
      </p:pic>
      <p:sp>
        <p:nvSpPr>
          <p:cNvPr id="5" name="Object 601">
            <a:extLst>
              <a:ext uri="{FF2B5EF4-FFF2-40B4-BE49-F238E27FC236}">
                <a16:creationId xmlns:a16="http://schemas.microsoft.com/office/drawing/2014/main" id="{CA4BE564-C389-4C42-A7A6-2C032CE64438}"/>
              </a:ext>
            </a:extLst>
          </p:cNvPr>
          <p:cNvSpPr txBox="1"/>
          <p:nvPr/>
        </p:nvSpPr>
        <p:spPr>
          <a:xfrm>
            <a:off x="943196" y="456786"/>
            <a:ext cx="5051203" cy="935577"/>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ea typeface="OPPOSans-H" panose="00020600040101010101" charset="-122"/>
                <a:cs typeface="Arial Regular" panose="020B0604020202090204" charset="0"/>
              </a:rPr>
              <a:t>Problems</a:t>
            </a:r>
            <a:endParaRPr lang="zh-CN" altLang="en-US" sz="8000" dirty="0">
              <a:solidFill>
                <a:srgbClr val="C04A54"/>
              </a:solidFill>
              <a:latin typeface="Arial Regular" panose="020B0604020202090204" charset="0"/>
              <a:cs typeface="Arial Regular" panose="020B0604020202090204" charset="0"/>
            </a:endParaRPr>
          </a:p>
        </p:txBody>
      </p:sp>
      <p:pic>
        <p:nvPicPr>
          <p:cNvPr id="6" name="image 501">
            <a:extLst>
              <a:ext uri="{FF2B5EF4-FFF2-40B4-BE49-F238E27FC236}">
                <a16:creationId xmlns:a16="http://schemas.microsoft.com/office/drawing/2014/main" id="{7372C7A8-06F0-4C8D-A222-0A74A792C305}"/>
              </a:ext>
            </a:extLst>
          </p:cNvPr>
          <p:cNvPicPr>
            <a:picLocks noChangeAspect="1"/>
          </p:cNvPicPr>
          <p:nvPr/>
        </p:nvPicPr>
        <p:blipFill>
          <a:blip r:embed="rId4"/>
          <a:srcRect/>
          <a:stretch>
            <a:fillRect/>
          </a:stretch>
        </p:blipFill>
        <p:spPr>
          <a:xfrm>
            <a:off x="19354394" y="-8060065"/>
            <a:ext cx="14262100" cy="14274800"/>
          </a:xfrm>
          <a:prstGeom prst="rect">
            <a:avLst/>
          </a:prstGeom>
        </p:spPr>
      </p:pic>
      <p:sp>
        <p:nvSpPr>
          <p:cNvPr id="7" name="文本框 6">
            <a:extLst>
              <a:ext uri="{FF2B5EF4-FFF2-40B4-BE49-F238E27FC236}">
                <a16:creationId xmlns:a16="http://schemas.microsoft.com/office/drawing/2014/main" id="{C69EA9E8-81DF-4487-A969-4D7326A82A67}"/>
              </a:ext>
            </a:extLst>
          </p:cNvPr>
          <p:cNvSpPr txBox="1"/>
          <p:nvPr/>
        </p:nvSpPr>
        <p:spPr>
          <a:xfrm>
            <a:off x="943196" y="2701685"/>
            <a:ext cx="21659850" cy="11904734"/>
          </a:xfrm>
          <a:prstGeom prst="rect">
            <a:avLst/>
          </a:prstGeom>
          <a:noFill/>
        </p:spPr>
        <p:txBody>
          <a:bodyPr wrap="square">
            <a:spAutoFit/>
          </a:bodyPr>
          <a:lstStyle/>
          <a:p>
            <a:pPr>
              <a:lnSpc>
                <a:spcPct val="110000"/>
              </a:lnSpc>
            </a:pPr>
            <a:r>
              <a:rPr lang="en-US" altLang="zh-CN" sz="5400" i="0" dirty="0">
                <a:solidFill>
                  <a:srgbClr val="727272"/>
                </a:solidFill>
                <a:latin typeface="Arial Bold" panose="020B0604020202090204" charset="0"/>
                <a:ea typeface="OPPOSans-R" panose="00020600040101010101" charset="-122"/>
                <a:cs typeface="Arial Bold" panose="020B0604020202090204" charset="0"/>
              </a:rPr>
              <a:t>Memory</a:t>
            </a:r>
          </a:p>
          <a:p>
            <a:pPr>
              <a:lnSpc>
                <a:spcPct val="110000"/>
              </a:lnSpc>
            </a:pPr>
            <a:endParaRPr lang="en-US" altLang="zh-CN" sz="540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i="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r>
              <a:rPr lang="en-US" altLang="zh-CN" sz="5400" i="0" dirty="0">
                <a:solidFill>
                  <a:srgbClr val="727272"/>
                </a:solidFill>
                <a:latin typeface="Arial Bold" panose="020B0604020202090204" charset="0"/>
                <a:ea typeface="OPPOSans-R" panose="00020600040101010101" charset="-122"/>
                <a:cs typeface="Arial Bold" panose="020B0604020202090204" charset="0"/>
              </a:rPr>
              <a:t>spark-submit --executor-memory=8g --driver-memory=8g /root/Desktop/inv.py</a:t>
            </a:r>
          </a:p>
          <a:p>
            <a:pPr>
              <a:lnSpc>
                <a:spcPct val="110000"/>
              </a:lnSpc>
            </a:pPr>
            <a:endParaRPr lang="en-US" altLang="zh-CN" sz="540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i="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i="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i="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endParaRPr lang="en-US" altLang="zh-CN" sz="5400" dirty="0">
              <a:solidFill>
                <a:srgbClr val="727272"/>
              </a:solidFill>
              <a:latin typeface="Arial Bold" panose="020B0604020202090204" charset="0"/>
              <a:ea typeface="OPPOSans-R" panose="00020600040101010101" charset="-122"/>
              <a:cs typeface="Arial Bold" panose="020B0604020202090204" charset="0"/>
            </a:endParaRPr>
          </a:p>
          <a:p>
            <a:pPr>
              <a:lnSpc>
                <a:spcPct val="110000"/>
              </a:lnSpc>
            </a:pPr>
            <a:r>
              <a:rPr lang="en-US" altLang="zh-CN" sz="5400" i="0" dirty="0">
                <a:solidFill>
                  <a:srgbClr val="727272"/>
                </a:solidFill>
                <a:latin typeface="Arial Bold" panose="020B0604020202090204" charset="0"/>
                <a:ea typeface="OPPOSans-R" panose="00020600040101010101" charset="-122"/>
                <a:cs typeface="Arial Bold" panose="020B0604020202090204" charset="0"/>
              </a:rPr>
              <a:t>   </a:t>
            </a:r>
          </a:p>
        </p:txBody>
      </p:sp>
      <p:pic>
        <p:nvPicPr>
          <p:cNvPr id="10" name="图片 9">
            <a:extLst>
              <a:ext uri="{FF2B5EF4-FFF2-40B4-BE49-F238E27FC236}">
                <a16:creationId xmlns:a16="http://schemas.microsoft.com/office/drawing/2014/main" id="{A3FE60CF-8D75-40ED-A0E0-19EB6233D693}"/>
              </a:ext>
            </a:extLst>
          </p:cNvPr>
          <p:cNvPicPr>
            <a:picLocks noChangeAspect="1"/>
          </p:cNvPicPr>
          <p:nvPr/>
        </p:nvPicPr>
        <p:blipFill rotWithShape="1">
          <a:blip r:embed="rId6"/>
          <a:srcRect r="47663"/>
          <a:stretch/>
        </p:blipFill>
        <p:spPr>
          <a:xfrm>
            <a:off x="351464" y="10193385"/>
            <a:ext cx="23223889" cy="2249111"/>
          </a:xfrm>
          <a:prstGeom prst="rect">
            <a:avLst/>
          </a:prstGeom>
        </p:spPr>
      </p:pic>
      <p:sp>
        <p:nvSpPr>
          <p:cNvPr id="11" name="图文框 10">
            <a:extLst>
              <a:ext uri="{FF2B5EF4-FFF2-40B4-BE49-F238E27FC236}">
                <a16:creationId xmlns:a16="http://schemas.microsoft.com/office/drawing/2014/main" id="{1779497B-3DB2-4341-9D44-42492B77927E}"/>
              </a:ext>
            </a:extLst>
          </p:cNvPr>
          <p:cNvSpPr/>
          <p:nvPr/>
        </p:nvSpPr>
        <p:spPr>
          <a:xfrm>
            <a:off x="5532782" y="10564581"/>
            <a:ext cx="1683026" cy="596347"/>
          </a:xfrm>
          <a:prstGeom prst="frame">
            <a:avLst/>
          </a:prstGeom>
          <a:solidFill>
            <a:schemeClr val="accent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376520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0" name="image 301">
            <a:extLst>
              <a:ext uri="{FF2B5EF4-FFF2-40B4-BE49-F238E27FC236}">
                <a16:creationId xmlns:a16="http://schemas.microsoft.com/office/drawing/2014/main" id="{FF54AF46-1A92-034D-B5A1-FD2620670843}"/>
              </a:ext>
            </a:extLst>
          </p:cNvPr>
          <p:cNvPicPr>
            <a:picLocks noChangeAspect="1"/>
          </p:cNvPicPr>
          <p:nvPr/>
        </p:nvPicPr>
        <p:blipFill>
          <a:blip r:embed="rId3"/>
          <a:srcRect/>
          <a:stretch>
            <a:fillRect/>
          </a:stretch>
        </p:blipFill>
        <p:spPr>
          <a:xfrm>
            <a:off x="3644900" y="-213895"/>
            <a:ext cx="17106900" cy="17132300"/>
          </a:xfrm>
          <a:prstGeom prst="rect">
            <a:avLst/>
          </a:prstGeom>
        </p:spPr>
      </p:pic>
      <p:sp>
        <p:nvSpPr>
          <p:cNvPr id="22" name="Object 304">
            <a:extLst>
              <a:ext uri="{FF2B5EF4-FFF2-40B4-BE49-F238E27FC236}">
                <a16:creationId xmlns:a16="http://schemas.microsoft.com/office/drawing/2014/main" id="{F555D9A4-3307-E24C-A7FA-F6C9DD4D5B0E}"/>
              </a:ext>
            </a:extLst>
          </p:cNvPr>
          <p:cNvSpPr txBox="1"/>
          <p:nvPr/>
        </p:nvSpPr>
        <p:spPr>
          <a:xfrm>
            <a:off x="7842250" y="2504479"/>
            <a:ext cx="8712200" cy="3263900"/>
          </a:xfrm>
          <a:prstGeom prst="rect">
            <a:avLst/>
          </a:prstGeom>
        </p:spPr>
        <p:txBody>
          <a:bodyPr vert="horz" rtlCol="0" anchor="t" anchorCtr="0">
            <a:noAutofit/>
          </a:bodyPr>
          <a:lstStyle/>
          <a:p>
            <a:pPr algn="ctr">
              <a:lnSpc>
                <a:spcPct val="110000"/>
              </a:lnSpc>
            </a:pPr>
            <a:r>
              <a:rPr lang="zh-CN" sz="19500" b="0" i="0" dirty="0">
                <a:solidFill>
                  <a:srgbClr val="EE7470"/>
                </a:solidFill>
                <a:latin typeface="OPPOSans-H" panose="00020600040101010101" charset="-122"/>
                <a:ea typeface="OPPOSans-H" panose="00020600040101010101" charset="-122"/>
              </a:rPr>
              <a:t>0</a:t>
            </a:r>
            <a:r>
              <a:rPr lang="en-US" altLang="zh-CN" sz="19500" dirty="0">
                <a:solidFill>
                  <a:srgbClr val="EE7470"/>
                </a:solidFill>
                <a:latin typeface="OPPOSans-H" panose="00020600040101010101" charset="-122"/>
                <a:ea typeface="OPPOSans-H" panose="00020600040101010101" charset="-122"/>
              </a:rPr>
              <a:t>3</a:t>
            </a:r>
            <a:endParaRPr lang="zh-CN" altLang="en-US" dirty="0"/>
          </a:p>
        </p:txBody>
      </p:sp>
      <p:sp>
        <p:nvSpPr>
          <p:cNvPr id="23" name="Object 305">
            <a:extLst>
              <a:ext uri="{FF2B5EF4-FFF2-40B4-BE49-F238E27FC236}">
                <a16:creationId xmlns:a16="http://schemas.microsoft.com/office/drawing/2014/main" id="{9CBBDD49-EF9C-744E-A68D-EB388067E88A}"/>
              </a:ext>
            </a:extLst>
          </p:cNvPr>
          <p:cNvSpPr txBox="1"/>
          <p:nvPr/>
        </p:nvSpPr>
        <p:spPr>
          <a:xfrm>
            <a:off x="6505095" y="5880885"/>
            <a:ext cx="11353800" cy="1841500"/>
          </a:xfrm>
          <a:prstGeom prst="rect">
            <a:avLst/>
          </a:prstGeom>
        </p:spPr>
        <p:txBody>
          <a:bodyPr vert="horz" rtlCol="0" anchor="t" anchorCtr="0">
            <a:noAutofit/>
          </a:bodyPr>
          <a:lstStyle/>
          <a:p>
            <a:pPr algn="ctr">
              <a:lnSpc>
                <a:spcPct val="110000"/>
              </a:lnSpc>
            </a:pPr>
            <a:r>
              <a:rPr lang="en-US" altLang="zh-CN" sz="9600" b="0" i="0" dirty="0">
                <a:solidFill>
                  <a:srgbClr val="333333"/>
                </a:solidFill>
                <a:latin typeface="OPPOSans-B" panose="00020600040101010101" charset="-122"/>
                <a:ea typeface="OPPOSans-B" panose="00020600040101010101" charset="-122"/>
              </a:rPr>
              <a:t>Web server and</a:t>
            </a:r>
          </a:p>
          <a:p>
            <a:pPr algn="ctr">
              <a:lnSpc>
                <a:spcPct val="110000"/>
              </a:lnSpc>
            </a:pPr>
            <a:r>
              <a:rPr lang="en-US" altLang="zh-CN" sz="9600" dirty="0" err="1">
                <a:solidFill>
                  <a:srgbClr val="333333"/>
                </a:solidFill>
                <a:ea typeface="OPPOSans-B" panose="00020600040101010101" charset="-122"/>
              </a:rPr>
              <a:t>ElasticSearch</a:t>
            </a:r>
            <a:endParaRPr lang="zh-CN" altLang="en-US" sz="9600" dirty="0"/>
          </a:p>
        </p:txBody>
      </p:sp>
      <p:pic>
        <p:nvPicPr>
          <p:cNvPr id="24" name="image 307">
            <a:extLst>
              <a:ext uri="{FF2B5EF4-FFF2-40B4-BE49-F238E27FC236}">
                <a16:creationId xmlns:a16="http://schemas.microsoft.com/office/drawing/2014/main" id="{48EA6272-6247-794B-A2CB-7F271EF6BCBD}"/>
              </a:ext>
            </a:extLst>
          </p:cNvPr>
          <p:cNvPicPr>
            <a:picLocks noChangeAspect="1"/>
          </p:cNvPicPr>
          <p:nvPr/>
        </p:nvPicPr>
        <p:blipFill>
          <a:blip r:embed="rId4"/>
          <a:srcRect/>
          <a:stretch>
            <a:fillRect/>
          </a:stretch>
        </p:blipFill>
        <p:spPr>
          <a:xfrm>
            <a:off x="9377724" y="9150652"/>
            <a:ext cx="5608541" cy="175620"/>
          </a:xfrm>
          <a:prstGeom prst="rect">
            <a:avLst/>
          </a:prstGeom>
        </p:spPr>
      </p:pic>
      <p:sp>
        <p:nvSpPr>
          <p:cNvPr id="25" name="Object 4015">
            <a:extLst>
              <a:ext uri="{FF2B5EF4-FFF2-40B4-BE49-F238E27FC236}">
                <a16:creationId xmlns:a16="http://schemas.microsoft.com/office/drawing/2014/main" id="{A7AE2AE2-32EF-C042-869F-2B688DD25D17}"/>
              </a:ext>
            </a:extLst>
          </p:cNvPr>
          <p:cNvSpPr txBox="1"/>
          <p:nvPr/>
        </p:nvSpPr>
        <p:spPr>
          <a:xfrm>
            <a:off x="9828371" y="9649519"/>
            <a:ext cx="4739957" cy="1453981"/>
          </a:xfrm>
          <a:prstGeom prst="rect">
            <a:avLst/>
          </a:prstGeom>
        </p:spPr>
        <p:txBody>
          <a:bodyPr vert="horz" rtlCol="0" anchor="t" anchorCtr="0">
            <a:noAutofit/>
          </a:bodyPr>
          <a:lstStyle/>
          <a:p>
            <a:pPr algn="ctr">
              <a:lnSpc>
                <a:spcPct val="125000"/>
              </a:lnSpc>
            </a:pPr>
            <a:r>
              <a:rPr lang="en-US" altLang="zh-CN" sz="3600" dirty="0">
                <a:solidFill>
                  <a:schemeClr val="tx2">
                    <a:lumMod val="75000"/>
                  </a:schemeClr>
                </a:solidFill>
                <a:latin typeface="Arial" panose="020B0604020202090204" pitchFamily="34" charset="0"/>
                <a:cs typeface="Arial" panose="020B0604020202090204" pitchFamily="34" charset="0"/>
              </a:rPr>
              <a:t>Bitwise Operation</a:t>
            </a:r>
          </a:p>
          <a:p>
            <a:pPr algn="ctr">
              <a:lnSpc>
                <a:spcPct val="125000"/>
              </a:lnSpc>
            </a:pPr>
            <a:r>
              <a:rPr lang="en-US" altLang="zh-CN" sz="3600" dirty="0">
                <a:solidFill>
                  <a:schemeClr val="tx2">
                    <a:lumMod val="75000"/>
                  </a:schemeClr>
                </a:solidFill>
                <a:latin typeface="Arial" panose="020B0604020202090204" pitchFamily="34" charset="0"/>
                <a:cs typeface="Arial" panose="020B0604020202090204" pitchFamily="34" charset="0"/>
              </a:rPr>
              <a:t>Function Operation</a:t>
            </a:r>
          </a:p>
          <a:p>
            <a:pPr algn="l">
              <a:lnSpc>
                <a:spcPct val="125000"/>
              </a:lnSpc>
            </a:pPr>
            <a:endParaRPr lang="en-US" altLang="zh-CN" sz="4400" dirty="0">
              <a:solidFill>
                <a:schemeClr val="tx2">
                  <a:lumMod val="75000"/>
                </a:schemeClr>
              </a:solidFill>
              <a:latin typeface="Arial" panose="020B0604020202090204" pitchFamily="34" charset="0"/>
              <a:cs typeface="Arial" panose="020B0604020202090204" pitchFamily="34" charset="0"/>
            </a:endParaRPr>
          </a:p>
        </p:txBody>
      </p:sp>
      <p:pic>
        <p:nvPicPr>
          <p:cNvPr id="27" name="image 302">
            <a:extLst>
              <a:ext uri="{FF2B5EF4-FFF2-40B4-BE49-F238E27FC236}">
                <a16:creationId xmlns:a16="http://schemas.microsoft.com/office/drawing/2014/main" id="{3F1433D8-9A3C-DE4A-A6E6-25C94DDC9715}"/>
              </a:ext>
            </a:extLst>
          </p:cNvPr>
          <p:cNvPicPr>
            <a:picLocks noChangeAspect="1"/>
          </p:cNvPicPr>
          <p:nvPr/>
        </p:nvPicPr>
        <p:blipFill>
          <a:blip r:embed="rId5"/>
          <a:srcRect/>
          <a:stretch>
            <a:fillRect/>
          </a:stretch>
        </p:blipFill>
        <p:spPr>
          <a:xfrm>
            <a:off x="17628270" y="1656922"/>
            <a:ext cx="558800" cy="558800"/>
          </a:xfrm>
          <a:prstGeom prst="rect">
            <a:avLst/>
          </a:prstGeom>
        </p:spPr>
      </p:pic>
      <p:pic>
        <p:nvPicPr>
          <p:cNvPr id="28" name="image 303">
            <a:extLst>
              <a:ext uri="{FF2B5EF4-FFF2-40B4-BE49-F238E27FC236}">
                <a16:creationId xmlns:a16="http://schemas.microsoft.com/office/drawing/2014/main" id="{9C77E41F-ED0B-8244-AB3C-993792C30097}"/>
              </a:ext>
            </a:extLst>
          </p:cNvPr>
          <p:cNvPicPr>
            <a:picLocks noChangeAspect="1"/>
          </p:cNvPicPr>
          <p:nvPr/>
        </p:nvPicPr>
        <p:blipFill>
          <a:blip r:embed="rId6"/>
          <a:srcRect/>
          <a:stretch>
            <a:fillRect/>
          </a:stretch>
        </p:blipFill>
        <p:spPr>
          <a:xfrm>
            <a:off x="3941011" y="11371847"/>
            <a:ext cx="863600" cy="863600"/>
          </a:xfrm>
          <a:prstGeom prst="rect">
            <a:avLst/>
          </a:prstGeom>
        </p:spPr>
      </p:pic>
    </p:spTree>
    <p:extLst>
      <p:ext uri="{BB962C8B-B14F-4D97-AF65-F5344CB8AC3E}">
        <p14:creationId xmlns:p14="http://schemas.microsoft.com/office/powerpoint/2010/main" val="2944400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9" name="image 2001">
            <a:extLst>
              <a:ext uri="{FF2B5EF4-FFF2-40B4-BE49-F238E27FC236}">
                <a16:creationId xmlns:a16="http://schemas.microsoft.com/office/drawing/2014/main" id="{C8B24639-1C28-574B-8285-795C0D39E997}"/>
              </a:ext>
            </a:extLst>
          </p:cNvPr>
          <p:cNvPicPr>
            <a:picLocks noChangeAspect="1"/>
          </p:cNvPicPr>
          <p:nvPr/>
        </p:nvPicPr>
        <p:blipFill>
          <a:blip r:embed="rId3"/>
          <a:srcRect/>
          <a:stretch>
            <a:fillRect/>
          </a:stretch>
        </p:blipFill>
        <p:spPr>
          <a:xfrm>
            <a:off x="15735300" y="-304800"/>
            <a:ext cx="14262100" cy="14274800"/>
          </a:xfrm>
          <a:prstGeom prst="rect">
            <a:avLst/>
          </a:prstGeom>
        </p:spPr>
      </p:pic>
      <p:sp>
        <p:nvSpPr>
          <p:cNvPr id="20" name="Object 2002">
            <a:extLst>
              <a:ext uri="{FF2B5EF4-FFF2-40B4-BE49-F238E27FC236}">
                <a16:creationId xmlns:a16="http://schemas.microsoft.com/office/drawing/2014/main" id="{7897BC8A-9C88-444C-9A7A-20B2C24B8AE8}"/>
              </a:ext>
            </a:extLst>
          </p:cNvPr>
          <p:cNvSpPr txBox="1"/>
          <p:nvPr/>
        </p:nvSpPr>
        <p:spPr>
          <a:xfrm>
            <a:off x="1600198" y="5401850"/>
            <a:ext cx="13690600" cy="2006600"/>
          </a:xfrm>
          <a:prstGeom prst="rect">
            <a:avLst/>
          </a:prstGeom>
        </p:spPr>
        <p:txBody>
          <a:bodyPr vert="horz" rtlCol="0" anchor="t" anchorCtr="0">
            <a:noAutofit/>
          </a:bodyPr>
          <a:lstStyle/>
          <a:p>
            <a:pPr algn="l">
              <a:lnSpc>
                <a:spcPct val="110000"/>
              </a:lnSpc>
            </a:pPr>
            <a:r>
              <a:rPr lang="en-US" altLang="zh-CN" sz="12000" b="0" i="0" dirty="0">
                <a:solidFill>
                  <a:srgbClr val="333333"/>
                </a:solidFill>
                <a:latin typeface="OPPOSans-H" panose="00020600040101010101" charset="-122"/>
                <a:ea typeface="OPPOSans-H" panose="00020600040101010101" charset="-122"/>
              </a:rPr>
              <a:t>Thank you!</a:t>
            </a:r>
            <a:endParaRPr lang="zh-CN" altLang="en-US" dirty="0"/>
          </a:p>
        </p:txBody>
      </p:sp>
      <p:sp>
        <p:nvSpPr>
          <p:cNvPr id="21" name="Object 2003">
            <a:extLst>
              <a:ext uri="{FF2B5EF4-FFF2-40B4-BE49-F238E27FC236}">
                <a16:creationId xmlns:a16="http://schemas.microsoft.com/office/drawing/2014/main" id="{AB740BF3-C62E-D64E-B469-8F162F704B41}"/>
              </a:ext>
            </a:extLst>
          </p:cNvPr>
          <p:cNvSpPr txBox="1"/>
          <p:nvPr/>
        </p:nvSpPr>
        <p:spPr>
          <a:xfrm>
            <a:off x="1693982" y="7468195"/>
            <a:ext cx="13169900" cy="584200"/>
          </a:xfrm>
          <a:prstGeom prst="rect">
            <a:avLst/>
          </a:prstGeom>
        </p:spPr>
        <p:txBody>
          <a:bodyPr vert="horz" rtlCol="0" anchor="t" anchorCtr="0">
            <a:noAutofit/>
          </a:bodyPr>
          <a:lstStyle/>
          <a:p>
            <a:pPr algn="l">
              <a:lnSpc>
                <a:spcPct val="110000"/>
              </a:lnSpc>
            </a:pPr>
            <a:r>
              <a:rPr lang="zh-CN" sz="3500" b="0" i="0" spc="420" dirty="0">
                <a:solidFill>
                  <a:srgbClr val="999999"/>
                </a:solidFill>
                <a:latin typeface="OPPOSans-R" panose="00020600040101010101" charset="-122"/>
                <a:ea typeface="OPPOSans-R" panose="00020600040101010101" charset="-122"/>
              </a:rPr>
              <a:t>THANKS FOR YOUR LISTENING</a:t>
            </a:r>
            <a:endParaRPr lang="zh-CN" altLang="en-US" dirty="0"/>
          </a:p>
        </p:txBody>
      </p:sp>
      <p:pic>
        <p:nvPicPr>
          <p:cNvPr id="22" name="image 2004">
            <a:extLst>
              <a:ext uri="{FF2B5EF4-FFF2-40B4-BE49-F238E27FC236}">
                <a16:creationId xmlns:a16="http://schemas.microsoft.com/office/drawing/2014/main" id="{D500472A-64F4-1B4D-A935-4BF30AFD9E03}"/>
              </a:ext>
            </a:extLst>
          </p:cNvPr>
          <p:cNvPicPr>
            <a:picLocks noChangeAspect="1"/>
          </p:cNvPicPr>
          <p:nvPr/>
        </p:nvPicPr>
        <p:blipFill>
          <a:blip r:embed="rId4"/>
          <a:srcRect/>
          <a:stretch>
            <a:fillRect/>
          </a:stretch>
        </p:blipFill>
        <p:spPr>
          <a:xfrm>
            <a:off x="1701798" y="1799225"/>
            <a:ext cx="1879600" cy="1879600"/>
          </a:xfrm>
          <a:prstGeom prst="rect">
            <a:avLst/>
          </a:prstGeom>
        </p:spPr>
      </p:pic>
      <p:pic>
        <p:nvPicPr>
          <p:cNvPr id="24" name="image 2006">
            <a:extLst>
              <a:ext uri="{FF2B5EF4-FFF2-40B4-BE49-F238E27FC236}">
                <a16:creationId xmlns:a16="http://schemas.microsoft.com/office/drawing/2014/main" id="{2880A503-0766-DC4B-BA9E-70287804B656}"/>
              </a:ext>
            </a:extLst>
          </p:cNvPr>
          <p:cNvPicPr>
            <a:picLocks noChangeAspect="1"/>
          </p:cNvPicPr>
          <p:nvPr/>
        </p:nvPicPr>
        <p:blipFill>
          <a:blip r:embed="rId5"/>
          <a:srcRect/>
          <a:stretch>
            <a:fillRect/>
          </a:stretch>
        </p:blipFill>
        <p:spPr>
          <a:xfrm>
            <a:off x="1325574" y="11150600"/>
            <a:ext cx="3886200" cy="1206500"/>
          </a:xfrm>
          <a:prstGeom prst="rect">
            <a:avLst/>
          </a:prstGeom>
        </p:spPr>
      </p:pic>
      <p:sp>
        <p:nvSpPr>
          <p:cNvPr id="25" name="Object 2007">
            <a:extLst>
              <a:ext uri="{FF2B5EF4-FFF2-40B4-BE49-F238E27FC236}">
                <a16:creationId xmlns:a16="http://schemas.microsoft.com/office/drawing/2014/main" id="{ED793F59-6E72-0945-8B1F-FC0FF0A5E2BF}"/>
              </a:ext>
            </a:extLst>
          </p:cNvPr>
          <p:cNvSpPr txBox="1"/>
          <p:nvPr/>
        </p:nvSpPr>
        <p:spPr>
          <a:xfrm>
            <a:off x="2045455" y="11351973"/>
            <a:ext cx="2512553" cy="783199"/>
          </a:xfrm>
          <a:prstGeom prst="rect">
            <a:avLst/>
          </a:prstGeom>
        </p:spPr>
        <p:txBody>
          <a:bodyPr vert="horz" rtlCol="0" anchor="t" anchorCtr="0">
            <a:noAutofit/>
          </a:bodyPr>
          <a:lstStyle/>
          <a:p>
            <a:pPr algn="l">
              <a:lnSpc>
                <a:spcPct val="114000"/>
              </a:lnSpc>
            </a:pPr>
            <a:r>
              <a:rPr lang="en-US" altLang="zh-CN" sz="4400" b="0" i="0" spc="-144" dirty="0">
                <a:solidFill>
                  <a:srgbClr val="FFFFFF"/>
                </a:solidFill>
                <a:latin typeface="OPPOSans-R" panose="00020600040101010101" charset="-122"/>
                <a:ea typeface="OPPOSans-R" panose="00020600040101010101" charset="-122"/>
              </a:rPr>
              <a:t>Group 6</a:t>
            </a:r>
            <a:endParaRPr lang="zh-CN" altLang="en-US" sz="2400" dirty="0"/>
          </a:p>
        </p:txBody>
      </p:sp>
      <p:grpSp>
        <p:nvGrpSpPr>
          <p:cNvPr id="26" name="组合 2008">
            <a:extLst>
              <a:ext uri="{FF2B5EF4-FFF2-40B4-BE49-F238E27FC236}">
                <a16:creationId xmlns:a16="http://schemas.microsoft.com/office/drawing/2014/main" id="{51859A4F-5C24-3440-9189-39C4A094DCD8}"/>
              </a:ext>
            </a:extLst>
          </p:cNvPr>
          <p:cNvGrpSpPr/>
          <p:nvPr/>
        </p:nvGrpSpPr>
        <p:grpSpPr>
          <a:xfrm>
            <a:off x="1701798" y="9805183"/>
            <a:ext cx="1943100" cy="419100"/>
            <a:chOff x="1701798" y="9430047"/>
            <a:chExt cx="1943100" cy="419100"/>
          </a:xfrm>
        </p:grpSpPr>
        <p:pic>
          <p:nvPicPr>
            <p:cNvPr id="27" name="image 2009">
              <a:extLst>
                <a:ext uri="{FF2B5EF4-FFF2-40B4-BE49-F238E27FC236}">
                  <a16:creationId xmlns:a16="http://schemas.microsoft.com/office/drawing/2014/main" id="{0720760C-5314-364D-AF2E-4CFD83244945}"/>
                </a:ext>
              </a:extLst>
            </p:cNvPr>
            <p:cNvPicPr>
              <a:picLocks noChangeAspect="1"/>
            </p:cNvPicPr>
            <p:nvPr/>
          </p:nvPicPr>
          <p:blipFill>
            <a:blip r:embed="rId6"/>
            <a:srcRect/>
            <a:stretch>
              <a:fillRect/>
            </a:stretch>
          </p:blipFill>
          <p:spPr>
            <a:xfrm>
              <a:off x="1701798" y="9430047"/>
              <a:ext cx="419100" cy="419100"/>
            </a:xfrm>
            <a:prstGeom prst="rect">
              <a:avLst/>
            </a:prstGeom>
          </p:spPr>
        </p:pic>
        <p:pic>
          <p:nvPicPr>
            <p:cNvPr id="28" name="image 20010">
              <a:extLst>
                <a:ext uri="{FF2B5EF4-FFF2-40B4-BE49-F238E27FC236}">
                  <a16:creationId xmlns:a16="http://schemas.microsoft.com/office/drawing/2014/main" id="{4E552847-C05F-9E42-9D34-1FF099D92130}"/>
                </a:ext>
              </a:extLst>
            </p:cNvPr>
            <p:cNvPicPr>
              <a:picLocks noChangeAspect="1"/>
            </p:cNvPicPr>
            <p:nvPr/>
          </p:nvPicPr>
          <p:blipFill>
            <a:blip r:embed="rId7"/>
            <a:srcRect/>
            <a:stretch>
              <a:fillRect/>
            </a:stretch>
          </p:blipFill>
          <p:spPr>
            <a:xfrm>
              <a:off x="2463798" y="9430047"/>
              <a:ext cx="419100" cy="419100"/>
            </a:xfrm>
            <a:prstGeom prst="rect">
              <a:avLst/>
            </a:prstGeom>
          </p:spPr>
        </p:pic>
        <p:pic>
          <p:nvPicPr>
            <p:cNvPr id="29" name="image 20011">
              <a:extLst>
                <a:ext uri="{FF2B5EF4-FFF2-40B4-BE49-F238E27FC236}">
                  <a16:creationId xmlns:a16="http://schemas.microsoft.com/office/drawing/2014/main" id="{ACEE1356-A181-4A43-B66E-CDF9004CA449}"/>
                </a:ext>
              </a:extLst>
            </p:cNvPr>
            <p:cNvPicPr>
              <a:picLocks noChangeAspect="1"/>
            </p:cNvPicPr>
            <p:nvPr/>
          </p:nvPicPr>
          <p:blipFill>
            <a:blip r:embed="rId8"/>
            <a:srcRect/>
            <a:stretch>
              <a:fillRect/>
            </a:stretch>
          </p:blipFill>
          <p:spPr>
            <a:xfrm>
              <a:off x="3225798" y="9430047"/>
              <a:ext cx="419100" cy="419100"/>
            </a:xfrm>
            <a:prstGeom prst="rect">
              <a:avLst/>
            </a:prstGeom>
          </p:spPr>
        </p:pic>
      </p:grpSp>
      <p:grpSp>
        <p:nvGrpSpPr>
          <p:cNvPr id="30" name="组合 20012">
            <a:extLst>
              <a:ext uri="{FF2B5EF4-FFF2-40B4-BE49-F238E27FC236}">
                <a16:creationId xmlns:a16="http://schemas.microsoft.com/office/drawing/2014/main" id="{25BC599A-7F17-364C-8EFA-595A324CD120}"/>
              </a:ext>
            </a:extLst>
          </p:cNvPr>
          <p:cNvGrpSpPr/>
          <p:nvPr/>
        </p:nvGrpSpPr>
        <p:grpSpPr>
          <a:xfrm>
            <a:off x="17729200" y="812800"/>
            <a:ext cx="1066800" cy="1066800"/>
            <a:chOff x="17729200" y="812800"/>
            <a:chExt cx="1066800" cy="1066800"/>
          </a:xfrm>
        </p:grpSpPr>
        <p:pic>
          <p:nvPicPr>
            <p:cNvPr id="31" name="image 20013">
              <a:extLst>
                <a:ext uri="{FF2B5EF4-FFF2-40B4-BE49-F238E27FC236}">
                  <a16:creationId xmlns:a16="http://schemas.microsoft.com/office/drawing/2014/main" id="{3BA22BF5-B927-9945-9A09-3523F9C5F7AB}"/>
                </a:ext>
              </a:extLst>
            </p:cNvPr>
            <p:cNvPicPr>
              <a:picLocks noChangeAspect="1"/>
            </p:cNvPicPr>
            <p:nvPr/>
          </p:nvPicPr>
          <p:blipFill>
            <a:blip r:embed="rId9"/>
            <a:srcRect/>
            <a:stretch>
              <a:fillRect/>
            </a:stretch>
          </p:blipFill>
          <p:spPr>
            <a:xfrm>
              <a:off x="17729200" y="812800"/>
              <a:ext cx="1066800" cy="1066800"/>
            </a:xfrm>
            <a:prstGeom prst="rect">
              <a:avLst/>
            </a:prstGeom>
          </p:spPr>
        </p:pic>
        <p:pic>
          <p:nvPicPr>
            <p:cNvPr id="32" name="image 20014">
              <a:extLst>
                <a:ext uri="{FF2B5EF4-FFF2-40B4-BE49-F238E27FC236}">
                  <a16:creationId xmlns:a16="http://schemas.microsoft.com/office/drawing/2014/main" id="{569F6F8F-221C-C84E-ABF4-1290B59D2ABF}"/>
                </a:ext>
              </a:extLst>
            </p:cNvPr>
            <p:cNvPicPr>
              <a:picLocks noChangeAspect="1"/>
            </p:cNvPicPr>
            <p:nvPr/>
          </p:nvPicPr>
          <p:blipFill>
            <a:blip r:embed="rId10"/>
            <a:srcRect/>
            <a:stretch>
              <a:fillRect/>
            </a:stretch>
          </p:blipFill>
          <p:spPr>
            <a:xfrm>
              <a:off x="17957800" y="1041400"/>
              <a:ext cx="609600" cy="609600"/>
            </a:xfrm>
            <a:prstGeom prst="rect">
              <a:avLst/>
            </a:prstGeom>
          </p:spPr>
        </p:pic>
      </p:grpSp>
      <p:grpSp>
        <p:nvGrpSpPr>
          <p:cNvPr id="33" name="组合 20015">
            <a:extLst>
              <a:ext uri="{FF2B5EF4-FFF2-40B4-BE49-F238E27FC236}">
                <a16:creationId xmlns:a16="http://schemas.microsoft.com/office/drawing/2014/main" id="{7443F358-9D53-CA4F-BEBD-FB4D3775B929}"/>
              </a:ext>
            </a:extLst>
          </p:cNvPr>
          <p:cNvGrpSpPr/>
          <p:nvPr/>
        </p:nvGrpSpPr>
        <p:grpSpPr>
          <a:xfrm>
            <a:off x="21005800" y="3632200"/>
            <a:ext cx="914400" cy="914400"/>
            <a:chOff x="21005800" y="3632200"/>
            <a:chExt cx="914400" cy="914400"/>
          </a:xfrm>
        </p:grpSpPr>
        <p:pic>
          <p:nvPicPr>
            <p:cNvPr id="34" name="image 20016">
              <a:extLst>
                <a:ext uri="{FF2B5EF4-FFF2-40B4-BE49-F238E27FC236}">
                  <a16:creationId xmlns:a16="http://schemas.microsoft.com/office/drawing/2014/main" id="{F424C6CF-1003-0248-9699-870D96FC5EE6}"/>
                </a:ext>
              </a:extLst>
            </p:cNvPr>
            <p:cNvPicPr>
              <a:picLocks noChangeAspect="1"/>
            </p:cNvPicPr>
            <p:nvPr/>
          </p:nvPicPr>
          <p:blipFill>
            <a:blip r:embed="rId11"/>
            <a:srcRect/>
            <a:stretch>
              <a:fillRect/>
            </a:stretch>
          </p:blipFill>
          <p:spPr>
            <a:xfrm>
              <a:off x="21005800" y="3632200"/>
              <a:ext cx="914400" cy="914400"/>
            </a:xfrm>
            <a:prstGeom prst="rect">
              <a:avLst/>
            </a:prstGeom>
          </p:spPr>
        </p:pic>
        <p:pic>
          <p:nvPicPr>
            <p:cNvPr id="35" name="image 20017">
              <a:extLst>
                <a:ext uri="{FF2B5EF4-FFF2-40B4-BE49-F238E27FC236}">
                  <a16:creationId xmlns:a16="http://schemas.microsoft.com/office/drawing/2014/main" id="{CA1DA308-7956-B94A-AD8C-F7CB4EE4ED5E}"/>
                </a:ext>
              </a:extLst>
            </p:cNvPr>
            <p:cNvPicPr>
              <a:picLocks noChangeAspect="1"/>
            </p:cNvPicPr>
            <p:nvPr/>
          </p:nvPicPr>
          <p:blipFill>
            <a:blip r:embed="rId12"/>
            <a:srcRect/>
            <a:stretch>
              <a:fillRect/>
            </a:stretch>
          </p:blipFill>
          <p:spPr>
            <a:xfrm>
              <a:off x="21234400" y="3860800"/>
              <a:ext cx="457200" cy="457200"/>
            </a:xfrm>
            <a:prstGeom prst="rect">
              <a:avLst/>
            </a:prstGeom>
          </p:spPr>
        </p:pic>
      </p:grpSp>
      <p:grpSp>
        <p:nvGrpSpPr>
          <p:cNvPr id="36" name="组合 20018">
            <a:extLst>
              <a:ext uri="{FF2B5EF4-FFF2-40B4-BE49-F238E27FC236}">
                <a16:creationId xmlns:a16="http://schemas.microsoft.com/office/drawing/2014/main" id="{2A21D1EF-6454-4E42-B423-5394A97E71B0}"/>
              </a:ext>
            </a:extLst>
          </p:cNvPr>
          <p:cNvGrpSpPr/>
          <p:nvPr/>
        </p:nvGrpSpPr>
        <p:grpSpPr>
          <a:xfrm>
            <a:off x="16383000" y="10553700"/>
            <a:ext cx="1701800" cy="1701800"/>
            <a:chOff x="16383000" y="10553700"/>
            <a:chExt cx="1701800" cy="1701800"/>
          </a:xfrm>
        </p:grpSpPr>
        <p:pic>
          <p:nvPicPr>
            <p:cNvPr id="37" name="image 20019">
              <a:extLst>
                <a:ext uri="{FF2B5EF4-FFF2-40B4-BE49-F238E27FC236}">
                  <a16:creationId xmlns:a16="http://schemas.microsoft.com/office/drawing/2014/main" id="{610205D5-D904-DE42-8704-5858D9D291DE}"/>
                </a:ext>
              </a:extLst>
            </p:cNvPr>
            <p:cNvPicPr>
              <a:picLocks noChangeAspect="1"/>
            </p:cNvPicPr>
            <p:nvPr/>
          </p:nvPicPr>
          <p:blipFill>
            <a:blip r:embed="rId13"/>
            <a:srcRect/>
            <a:stretch>
              <a:fillRect/>
            </a:stretch>
          </p:blipFill>
          <p:spPr>
            <a:xfrm>
              <a:off x="16383000" y="10553700"/>
              <a:ext cx="1701800" cy="1701800"/>
            </a:xfrm>
            <a:prstGeom prst="rect">
              <a:avLst/>
            </a:prstGeom>
          </p:spPr>
        </p:pic>
        <p:pic>
          <p:nvPicPr>
            <p:cNvPr id="38" name="image 20020">
              <a:extLst>
                <a:ext uri="{FF2B5EF4-FFF2-40B4-BE49-F238E27FC236}">
                  <a16:creationId xmlns:a16="http://schemas.microsoft.com/office/drawing/2014/main" id="{BC871EA1-FFB3-DE49-8104-9458B411F21B}"/>
                </a:ext>
              </a:extLst>
            </p:cNvPr>
            <p:cNvPicPr>
              <a:picLocks noChangeAspect="1"/>
            </p:cNvPicPr>
            <p:nvPr/>
          </p:nvPicPr>
          <p:blipFill>
            <a:blip r:embed="rId14"/>
            <a:srcRect/>
            <a:stretch>
              <a:fillRect/>
            </a:stretch>
          </p:blipFill>
          <p:spPr>
            <a:xfrm>
              <a:off x="16776700" y="11010900"/>
              <a:ext cx="901700" cy="8509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1" name="image 301">
            <a:extLst>
              <a:ext uri="{FF2B5EF4-FFF2-40B4-BE49-F238E27FC236}">
                <a16:creationId xmlns:a16="http://schemas.microsoft.com/office/drawing/2014/main" id="{AD8BEFD3-7723-F844-93DA-908947126855}"/>
              </a:ext>
            </a:extLst>
          </p:cNvPr>
          <p:cNvPicPr>
            <a:picLocks noChangeAspect="1"/>
          </p:cNvPicPr>
          <p:nvPr/>
        </p:nvPicPr>
        <p:blipFill>
          <a:blip r:embed="rId3"/>
          <a:srcRect/>
          <a:stretch>
            <a:fillRect/>
          </a:stretch>
        </p:blipFill>
        <p:spPr>
          <a:xfrm>
            <a:off x="3644900" y="-213895"/>
            <a:ext cx="17106900" cy="17132300"/>
          </a:xfrm>
          <a:prstGeom prst="rect">
            <a:avLst/>
          </a:prstGeom>
        </p:spPr>
      </p:pic>
      <p:pic>
        <p:nvPicPr>
          <p:cNvPr id="32" name="image 302">
            <a:extLst>
              <a:ext uri="{FF2B5EF4-FFF2-40B4-BE49-F238E27FC236}">
                <a16:creationId xmlns:a16="http://schemas.microsoft.com/office/drawing/2014/main" id="{58B24744-1FA7-F347-85F6-330A5B29F404}"/>
              </a:ext>
            </a:extLst>
          </p:cNvPr>
          <p:cNvPicPr>
            <a:picLocks noChangeAspect="1"/>
          </p:cNvPicPr>
          <p:nvPr/>
        </p:nvPicPr>
        <p:blipFill>
          <a:blip r:embed="rId4"/>
          <a:srcRect/>
          <a:stretch>
            <a:fillRect/>
          </a:stretch>
        </p:blipFill>
        <p:spPr>
          <a:xfrm>
            <a:off x="17628270" y="1656922"/>
            <a:ext cx="558800" cy="558800"/>
          </a:xfrm>
          <a:prstGeom prst="rect">
            <a:avLst/>
          </a:prstGeom>
        </p:spPr>
      </p:pic>
      <p:pic>
        <p:nvPicPr>
          <p:cNvPr id="33" name="image 303">
            <a:extLst>
              <a:ext uri="{FF2B5EF4-FFF2-40B4-BE49-F238E27FC236}">
                <a16:creationId xmlns:a16="http://schemas.microsoft.com/office/drawing/2014/main" id="{4A6C5DEC-2961-774F-849A-02140CE3A205}"/>
              </a:ext>
            </a:extLst>
          </p:cNvPr>
          <p:cNvPicPr>
            <a:picLocks noChangeAspect="1"/>
          </p:cNvPicPr>
          <p:nvPr/>
        </p:nvPicPr>
        <p:blipFill>
          <a:blip r:embed="rId5"/>
          <a:srcRect/>
          <a:stretch>
            <a:fillRect/>
          </a:stretch>
        </p:blipFill>
        <p:spPr>
          <a:xfrm>
            <a:off x="3941011" y="11371847"/>
            <a:ext cx="863600" cy="863600"/>
          </a:xfrm>
          <a:prstGeom prst="rect">
            <a:avLst/>
          </a:prstGeom>
        </p:spPr>
      </p:pic>
      <p:sp>
        <p:nvSpPr>
          <p:cNvPr id="34" name="Object 304">
            <a:extLst>
              <a:ext uri="{FF2B5EF4-FFF2-40B4-BE49-F238E27FC236}">
                <a16:creationId xmlns:a16="http://schemas.microsoft.com/office/drawing/2014/main" id="{A7474A7C-99EB-E241-875E-425061906D89}"/>
              </a:ext>
            </a:extLst>
          </p:cNvPr>
          <p:cNvSpPr txBox="1"/>
          <p:nvPr/>
        </p:nvSpPr>
        <p:spPr>
          <a:xfrm>
            <a:off x="7842250" y="2504479"/>
            <a:ext cx="8712200" cy="3263900"/>
          </a:xfrm>
          <a:prstGeom prst="rect">
            <a:avLst/>
          </a:prstGeom>
        </p:spPr>
        <p:txBody>
          <a:bodyPr vert="horz" rtlCol="0" anchor="t" anchorCtr="0">
            <a:noAutofit/>
          </a:bodyPr>
          <a:lstStyle/>
          <a:p>
            <a:pPr algn="ctr">
              <a:lnSpc>
                <a:spcPct val="110000"/>
              </a:lnSpc>
            </a:pPr>
            <a:r>
              <a:rPr lang="zh-CN" sz="19500" b="0" i="0" dirty="0">
                <a:solidFill>
                  <a:srgbClr val="EE7470"/>
                </a:solidFill>
                <a:latin typeface="OPPOSans-H" panose="00020600040101010101" charset="-122"/>
                <a:ea typeface="OPPOSans-H" panose="00020600040101010101" charset="-122"/>
              </a:rPr>
              <a:t>01</a:t>
            </a:r>
            <a:endParaRPr lang="zh-CN" altLang="en-US"/>
          </a:p>
        </p:txBody>
      </p:sp>
      <p:sp>
        <p:nvSpPr>
          <p:cNvPr id="35" name="Object 305">
            <a:extLst>
              <a:ext uri="{FF2B5EF4-FFF2-40B4-BE49-F238E27FC236}">
                <a16:creationId xmlns:a16="http://schemas.microsoft.com/office/drawing/2014/main" id="{A954804C-C236-344F-9AB5-C0275148B498}"/>
              </a:ext>
            </a:extLst>
          </p:cNvPr>
          <p:cNvSpPr txBox="1"/>
          <p:nvPr/>
        </p:nvSpPr>
        <p:spPr>
          <a:xfrm>
            <a:off x="6515100" y="5861050"/>
            <a:ext cx="11353800" cy="1841500"/>
          </a:xfrm>
          <a:prstGeom prst="rect">
            <a:avLst/>
          </a:prstGeom>
        </p:spPr>
        <p:txBody>
          <a:bodyPr vert="horz" rtlCol="0" anchor="t" anchorCtr="0">
            <a:noAutofit/>
          </a:bodyPr>
          <a:lstStyle/>
          <a:p>
            <a:pPr algn="ctr">
              <a:lnSpc>
                <a:spcPct val="110000"/>
              </a:lnSpc>
            </a:pPr>
            <a:r>
              <a:rPr lang="en-US" altLang="zh-CN" sz="9600" b="0" i="0" dirty="0">
                <a:solidFill>
                  <a:srgbClr val="333333"/>
                </a:solidFill>
                <a:latin typeface="OPPOSans-B" panose="00020600040101010101" charset="-122"/>
                <a:ea typeface="OPPOSans-B" panose="00020600040101010101" charset="-122"/>
              </a:rPr>
              <a:t>Text files</a:t>
            </a:r>
          </a:p>
          <a:p>
            <a:pPr algn="ctr">
              <a:lnSpc>
                <a:spcPct val="110000"/>
              </a:lnSpc>
            </a:pPr>
            <a:r>
              <a:rPr lang="en-US" altLang="zh-CN" sz="9600" b="0" i="0" dirty="0">
                <a:solidFill>
                  <a:srgbClr val="333333"/>
                </a:solidFill>
                <a:latin typeface="OPPOSans-B" panose="00020600040101010101" charset="-122"/>
                <a:ea typeface="OPPOSans-B" panose="00020600040101010101" charset="-122"/>
              </a:rPr>
              <a:t>collection</a:t>
            </a:r>
          </a:p>
          <a:p>
            <a:pPr algn="ctr">
              <a:lnSpc>
                <a:spcPct val="110000"/>
              </a:lnSpc>
            </a:pPr>
            <a:endParaRPr lang="zh-CN" altLang="en-US" sz="9600" dirty="0"/>
          </a:p>
        </p:txBody>
      </p:sp>
      <p:pic>
        <p:nvPicPr>
          <p:cNvPr id="36" name="image 307">
            <a:extLst>
              <a:ext uri="{FF2B5EF4-FFF2-40B4-BE49-F238E27FC236}">
                <a16:creationId xmlns:a16="http://schemas.microsoft.com/office/drawing/2014/main" id="{22356122-8B93-394C-BFDF-661902FE954A}"/>
              </a:ext>
            </a:extLst>
          </p:cNvPr>
          <p:cNvPicPr>
            <a:picLocks noChangeAspect="1"/>
          </p:cNvPicPr>
          <p:nvPr/>
        </p:nvPicPr>
        <p:blipFill>
          <a:blip r:embed="rId6"/>
          <a:srcRect/>
          <a:stretch>
            <a:fillRect/>
          </a:stretch>
        </p:blipFill>
        <p:spPr>
          <a:xfrm>
            <a:off x="9394079" y="9238087"/>
            <a:ext cx="5608541" cy="175620"/>
          </a:xfrm>
          <a:prstGeom prst="rect">
            <a:avLst/>
          </a:prstGeom>
        </p:spPr>
      </p:pic>
      <p:sp>
        <p:nvSpPr>
          <p:cNvPr id="37" name="Object 4015">
            <a:extLst>
              <a:ext uri="{FF2B5EF4-FFF2-40B4-BE49-F238E27FC236}">
                <a16:creationId xmlns:a16="http://schemas.microsoft.com/office/drawing/2014/main" id="{41170161-7957-CE41-A9AF-340DDE609709}"/>
              </a:ext>
            </a:extLst>
          </p:cNvPr>
          <p:cNvSpPr txBox="1"/>
          <p:nvPr/>
        </p:nvSpPr>
        <p:spPr>
          <a:xfrm>
            <a:off x="9828371" y="9535704"/>
            <a:ext cx="4739957" cy="1836143"/>
          </a:xfrm>
          <a:prstGeom prst="rect">
            <a:avLst/>
          </a:prstGeom>
        </p:spPr>
        <p:txBody>
          <a:bodyPr vert="horz" rtlCol="0" anchor="t" anchorCtr="0">
            <a:noAutofit/>
          </a:bodyPr>
          <a:lstStyle/>
          <a:p>
            <a:pPr algn="ctr">
              <a:lnSpc>
                <a:spcPct val="125000"/>
              </a:lnSpc>
            </a:pPr>
            <a:r>
              <a:rPr lang="en-US" altLang="zh-CN" sz="3600" dirty="0">
                <a:solidFill>
                  <a:schemeClr val="tx2">
                    <a:lumMod val="75000"/>
                  </a:schemeClr>
                </a:solidFill>
                <a:latin typeface="Arial" panose="020B0604020202090204" pitchFamily="34" charset="0"/>
                <a:cs typeface="Arial" panose="020B0604020202090204" pitchFamily="34" charset="0"/>
              </a:rPr>
              <a:t>Web resource</a:t>
            </a:r>
          </a:p>
          <a:p>
            <a:pPr algn="ctr">
              <a:lnSpc>
                <a:spcPct val="125000"/>
              </a:lnSpc>
            </a:pPr>
            <a:r>
              <a:rPr lang="en-US" altLang="zh-CN" sz="3600" dirty="0">
                <a:solidFill>
                  <a:schemeClr val="tx2">
                    <a:lumMod val="75000"/>
                  </a:schemeClr>
                </a:solidFill>
                <a:latin typeface="Arial" panose="020B0604020202090204" pitchFamily="34" charset="0"/>
                <a:cs typeface="Arial" panose="020B0604020202090204" pitchFamily="34" charset="0"/>
              </a:rPr>
              <a:t>Text files formula</a:t>
            </a:r>
          </a:p>
          <a:p>
            <a:pPr algn="l">
              <a:lnSpc>
                <a:spcPct val="125000"/>
              </a:lnSpc>
            </a:pPr>
            <a:endParaRPr lang="en-US" altLang="zh-CN" sz="4400" dirty="0">
              <a:solidFill>
                <a:schemeClr val="tx2">
                  <a:lumMod val="75000"/>
                </a:schemeClr>
              </a:solidFill>
              <a:latin typeface="Arial" panose="020B0604020202090204" pitchFamily="34" charset="0"/>
              <a:cs typeface="Arial" panose="020B0604020202090204" pitchFamily="34" charset="0"/>
            </a:endParaRPr>
          </a:p>
          <a:p>
            <a:pPr algn="ctr">
              <a:lnSpc>
                <a:spcPct val="125000"/>
              </a:lnSpc>
            </a:pPr>
            <a:endParaRPr lang="en-US" altLang="zh-CN" sz="3600" dirty="0">
              <a:solidFill>
                <a:schemeClr val="tx2">
                  <a:lumMod val="75000"/>
                </a:schemeClr>
              </a:solidFill>
              <a:latin typeface="Arial" panose="020B0604020202090204" pitchFamily="34" charset="0"/>
              <a:cs typeface="Arial" panose="020B0604020202090204" pitchFamily="34" charset="0"/>
            </a:endParaRPr>
          </a:p>
          <a:p>
            <a:pPr algn="l">
              <a:lnSpc>
                <a:spcPct val="125000"/>
              </a:lnSpc>
            </a:pPr>
            <a:endParaRPr lang="en-US" altLang="zh-CN" sz="4400" dirty="0">
              <a:solidFill>
                <a:schemeClr val="tx2">
                  <a:lumMod val="75000"/>
                </a:schemeClr>
              </a:solidFill>
              <a:latin typeface="Arial" panose="020B0604020202090204" pitchFamily="34" charset="0"/>
              <a:cs typeface="Arial" panose="020B0604020202090204" pitchFamily="34" charset="0"/>
            </a:endParaRPr>
          </a:p>
        </p:txBody>
      </p:sp>
    </p:spTree>
    <p:extLst>
      <p:ext uri="{BB962C8B-B14F-4D97-AF65-F5344CB8AC3E}">
        <p14:creationId xmlns:p14="http://schemas.microsoft.com/office/powerpoint/2010/main" val="2431763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304">
            <a:extLst>
              <a:ext uri="{FF2B5EF4-FFF2-40B4-BE49-F238E27FC236}">
                <a16:creationId xmlns:a16="http://schemas.microsoft.com/office/drawing/2014/main" id="{F2E97E5C-3C76-496A-8831-107DF4A3C440}"/>
              </a:ext>
            </a:extLst>
          </p:cNvPr>
          <p:cNvSpPr txBox="1"/>
          <p:nvPr/>
        </p:nvSpPr>
        <p:spPr>
          <a:xfrm>
            <a:off x="672193" y="324273"/>
            <a:ext cx="1741427" cy="1311263"/>
          </a:xfrm>
          <a:prstGeom prst="rect">
            <a:avLst/>
          </a:prstGeom>
        </p:spPr>
        <p:txBody>
          <a:bodyPr vert="horz" rtlCol="0" anchor="t" anchorCtr="0">
            <a:noAutofit/>
          </a:bodyPr>
          <a:lstStyle/>
          <a:p>
            <a:pPr algn="ctr">
              <a:lnSpc>
                <a:spcPct val="110000"/>
              </a:lnSpc>
            </a:pPr>
            <a:r>
              <a:rPr lang="zh-CN" sz="6600" b="0" i="0" dirty="0">
                <a:solidFill>
                  <a:srgbClr val="EE7470"/>
                </a:solidFill>
                <a:latin typeface="OPPOSans-H" panose="00020600040101010101" charset="-122"/>
                <a:ea typeface="OPPOSans-H" panose="00020600040101010101" charset="-122"/>
              </a:rPr>
              <a:t>01</a:t>
            </a:r>
            <a:endParaRPr lang="zh-CN" altLang="en-US" sz="800" dirty="0"/>
          </a:p>
        </p:txBody>
      </p:sp>
      <p:sp>
        <p:nvSpPr>
          <p:cNvPr id="68" name="Object 305">
            <a:extLst>
              <a:ext uri="{FF2B5EF4-FFF2-40B4-BE49-F238E27FC236}">
                <a16:creationId xmlns:a16="http://schemas.microsoft.com/office/drawing/2014/main" id="{6E06C33E-689E-40B9-A743-F758280808E3}"/>
              </a:ext>
            </a:extLst>
          </p:cNvPr>
          <p:cNvSpPr txBox="1"/>
          <p:nvPr/>
        </p:nvSpPr>
        <p:spPr>
          <a:xfrm>
            <a:off x="1696357" y="415882"/>
            <a:ext cx="7563757" cy="929433"/>
          </a:xfrm>
          <a:prstGeom prst="rect">
            <a:avLst/>
          </a:prstGeom>
        </p:spPr>
        <p:txBody>
          <a:bodyPr vert="horz" rtlCol="0" anchor="t" anchorCtr="0">
            <a:noAutofit/>
          </a:bodyPr>
          <a:lstStyle/>
          <a:p>
            <a:pPr algn="ctr">
              <a:lnSpc>
                <a:spcPct val="110000"/>
              </a:lnSpc>
            </a:pPr>
            <a:r>
              <a:rPr lang="en-US" altLang="zh-CN" sz="5400" b="0" i="0" dirty="0">
                <a:solidFill>
                  <a:srgbClr val="333333"/>
                </a:solidFill>
                <a:latin typeface="OPPOSans-B" panose="00020600040101010101" charset="-122"/>
                <a:ea typeface="OPPOSans-B" panose="00020600040101010101" charset="-122"/>
              </a:rPr>
              <a:t>Text files collection</a:t>
            </a:r>
          </a:p>
          <a:p>
            <a:pPr algn="ctr">
              <a:lnSpc>
                <a:spcPct val="110000"/>
              </a:lnSpc>
            </a:pPr>
            <a:endParaRPr lang="zh-CN" altLang="en-US" sz="9600" dirty="0"/>
          </a:p>
        </p:txBody>
      </p:sp>
      <p:pic>
        <p:nvPicPr>
          <p:cNvPr id="70" name="图片 69">
            <a:extLst>
              <a:ext uri="{FF2B5EF4-FFF2-40B4-BE49-F238E27FC236}">
                <a16:creationId xmlns:a16="http://schemas.microsoft.com/office/drawing/2014/main" id="{8D3EC329-6FD5-4FBA-B41F-6AE254713656}"/>
              </a:ext>
            </a:extLst>
          </p:cNvPr>
          <p:cNvPicPr>
            <a:picLocks noChangeAspect="1"/>
          </p:cNvPicPr>
          <p:nvPr/>
        </p:nvPicPr>
        <p:blipFill rotWithShape="1">
          <a:blip r:embed="rId3"/>
          <a:srcRect b="7056"/>
          <a:stretch/>
        </p:blipFill>
        <p:spPr>
          <a:xfrm>
            <a:off x="2083225" y="1668569"/>
            <a:ext cx="20217549" cy="11149734"/>
          </a:xfrm>
          <a:prstGeom prst="rect">
            <a:avLst/>
          </a:prstGeom>
        </p:spPr>
      </p:pic>
      <p:pic>
        <p:nvPicPr>
          <p:cNvPr id="1029" name="Picture 5" descr="Project Gutenberg">
            <a:extLst>
              <a:ext uri="{FF2B5EF4-FFF2-40B4-BE49-F238E27FC236}">
                <a16:creationId xmlns:a16="http://schemas.microsoft.com/office/drawing/2014/main" id="{029147FC-F05B-4024-A6EE-3650DCDE5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1099" y="3639368"/>
            <a:ext cx="3083514" cy="1912257"/>
          </a:xfrm>
          <a:prstGeom prst="rect">
            <a:avLst/>
          </a:prstGeom>
          <a:noFill/>
          <a:extLst>
            <a:ext uri="{909E8E84-426E-40DD-AFC4-6F175D3DCCD1}">
              <a14:hiddenFill xmlns:a14="http://schemas.microsoft.com/office/drawing/2010/main">
                <a:solidFill>
                  <a:srgbClr val="FFFFFF"/>
                </a:solidFill>
              </a14:hiddenFill>
            </a:ext>
          </a:extLst>
        </p:spPr>
      </p:pic>
      <p:sp>
        <p:nvSpPr>
          <p:cNvPr id="72" name="Object 305">
            <a:extLst>
              <a:ext uri="{FF2B5EF4-FFF2-40B4-BE49-F238E27FC236}">
                <a16:creationId xmlns:a16="http://schemas.microsoft.com/office/drawing/2014/main" id="{D8DA3360-42BE-4F32-B969-8986B765FBCC}"/>
              </a:ext>
            </a:extLst>
          </p:cNvPr>
          <p:cNvSpPr txBox="1"/>
          <p:nvPr/>
        </p:nvSpPr>
        <p:spPr>
          <a:xfrm>
            <a:off x="8660241" y="4181205"/>
            <a:ext cx="3410858" cy="883820"/>
          </a:xfrm>
          <a:prstGeom prst="rect">
            <a:avLst/>
          </a:prstGeom>
        </p:spPr>
        <p:txBody>
          <a:bodyPr vert="horz" rtlCol="0" anchor="t" anchorCtr="0">
            <a:noAutofit/>
          </a:bodyPr>
          <a:lstStyle/>
          <a:p>
            <a:pPr algn="ctr">
              <a:lnSpc>
                <a:spcPct val="110000"/>
              </a:lnSpc>
            </a:pPr>
            <a:r>
              <a:rPr lang="en-US" altLang="zh-CN" sz="4000" b="0" i="0" dirty="0">
                <a:solidFill>
                  <a:srgbClr val="333333"/>
                </a:solidFill>
                <a:latin typeface="OPPOSans-B" panose="00020600040101010101" charset="-122"/>
                <a:ea typeface="OPPOSans-B" panose="00020600040101010101" charset="-122"/>
              </a:rPr>
              <a:t>Recourses:</a:t>
            </a:r>
          </a:p>
          <a:p>
            <a:pPr algn="ctr">
              <a:lnSpc>
                <a:spcPct val="110000"/>
              </a:lnSpc>
            </a:pPr>
            <a:endParaRPr lang="zh-CN" altLang="en-US" sz="9600" dirty="0"/>
          </a:p>
        </p:txBody>
      </p:sp>
      <p:pic>
        <p:nvPicPr>
          <p:cNvPr id="73" name="image 302">
            <a:extLst>
              <a:ext uri="{FF2B5EF4-FFF2-40B4-BE49-F238E27FC236}">
                <a16:creationId xmlns:a16="http://schemas.microsoft.com/office/drawing/2014/main" id="{70449806-0B9B-4343-8668-54407987B5C9}"/>
              </a:ext>
            </a:extLst>
          </p:cNvPr>
          <p:cNvPicPr>
            <a:picLocks noChangeAspect="1"/>
          </p:cNvPicPr>
          <p:nvPr/>
        </p:nvPicPr>
        <p:blipFill>
          <a:blip r:embed="rId5"/>
          <a:srcRect/>
          <a:stretch>
            <a:fillRect/>
          </a:stretch>
        </p:blipFill>
        <p:spPr>
          <a:xfrm>
            <a:off x="113393" y="601198"/>
            <a:ext cx="558800" cy="558800"/>
          </a:xfrm>
          <a:prstGeom prst="rect">
            <a:avLst/>
          </a:prstGeom>
        </p:spPr>
      </p:pic>
      <p:sp>
        <p:nvSpPr>
          <p:cNvPr id="74" name="Object 305">
            <a:extLst>
              <a:ext uri="{FF2B5EF4-FFF2-40B4-BE49-F238E27FC236}">
                <a16:creationId xmlns:a16="http://schemas.microsoft.com/office/drawing/2014/main" id="{6C34A3CD-6F1D-4700-9FB0-0006755515A1}"/>
              </a:ext>
            </a:extLst>
          </p:cNvPr>
          <p:cNvSpPr txBox="1"/>
          <p:nvPr/>
        </p:nvSpPr>
        <p:spPr>
          <a:xfrm>
            <a:off x="8660241" y="8650976"/>
            <a:ext cx="3410858" cy="883820"/>
          </a:xfrm>
          <a:prstGeom prst="rect">
            <a:avLst/>
          </a:prstGeom>
        </p:spPr>
        <p:txBody>
          <a:bodyPr vert="horz" rtlCol="0" anchor="t" anchorCtr="0">
            <a:noAutofit/>
          </a:bodyPr>
          <a:lstStyle/>
          <a:p>
            <a:pPr algn="ctr">
              <a:lnSpc>
                <a:spcPct val="110000"/>
              </a:lnSpc>
            </a:pPr>
            <a:r>
              <a:rPr lang="en-US" altLang="zh-CN" sz="4000" dirty="0">
                <a:solidFill>
                  <a:srgbClr val="333333"/>
                </a:solidFill>
                <a:latin typeface="OPPOSans-B" panose="00020600040101010101" charset="-122"/>
                <a:ea typeface="OPPOSans-B" panose="00020600040101010101" charset="-122"/>
              </a:rPr>
              <a:t>IP pool</a:t>
            </a:r>
            <a:r>
              <a:rPr lang="en-US" altLang="zh-CN" sz="4000" b="0" i="0" dirty="0">
                <a:solidFill>
                  <a:srgbClr val="333333"/>
                </a:solidFill>
                <a:latin typeface="OPPOSans-B" panose="00020600040101010101" charset="-122"/>
                <a:ea typeface="OPPOSans-B" panose="00020600040101010101" charset="-122"/>
              </a:rPr>
              <a:t>:</a:t>
            </a:r>
          </a:p>
          <a:p>
            <a:pPr algn="ctr">
              <a:lnSpc>
                <a:spcPct val="110000"/>
              </a:lnSpc>
            </a:pPr>
            <a:endParaRPr lang="zh-CN" altLang="en-US" sz="9600" dirty="0"/>
          </a:p>
        </p:txBody>
      </p:sp>
      <p:pic>
        <p:nvPicPr>
          <p:cNvPr id="77" name="图片 76">
            <a:extLst>
              <a:ext uri="{FF2B5EF4-FFF2-40B4-BE49-F238E27FC236}">
                <a16:creationId xmlns:a16="http://schemas.microsoft.com/office/drawing/2014/main" id="{85837767-52B1-49CA-9531-D81A6C2B7E44}"/>
              </a:ext>
            </a:extLst>
          </p:cNvPr>
          <p:cNvPicPr>
            <a:picLocks noChangeAspect="1"/>
          </p:cNvPicPr>
          <p:nvPr/>
        </p:nvPicPr>
        <p:blipFill>
          <a:blip r:embed="rId6"/>
          <a:stretch>
            <a:fillRect/>
          </a:stretch>
        </p:blipFill>
        <p:spPr>
          <a:xfrm>
            <a:off x="16701156" y="7424327"/>
            <a:ext cx="5156877" cy="3035822"/>
          </a:xfrm>
          <a:prstGeom prst="rect">
            <a:avLst/>
          </a:prstGeom>
        </p:spPr>
      </p:pic>
      <p:pic>
        <p:nvPicPr>
          <p:cNvPr id="79" name="图片 78">
            <a:extLst>
              <a:ext uri="{FF2B5EF4-FFF2-40B4-BE49-F238E27FC236}">
                <a16:creationId xmlns:a16="http://schemas.microsoft.com/office/drawing/2014/main" id="{0693807F-589D-47A4-BD4E-3C7943B757F8}"/>
              </a:ext>
            </a:extLst>
          </p:cNvPr>
          <p:cNvPicPr>
            <a:picLocks noChangeAspect="1"/>
          </p:cNvPicPr>
          <p:nvPr/>
        </p:nvPicPr>
        <p:blipFill>
          <a:blip r:embed="rId7"/>
          <a:stretch>
            <a:fillRect/>
          </a:stretch>
        </p:blipFill>
        <p:spPr>
          <a:xfrm>
            <a:off x="11761512" y="7522424"/>
            <a:ext cx="4939644" cy="2927710"/>
          </a:xfrm>
          <a:prstGeom prst="rect">
            <a:avLst/>
          </a:prstGeom>
        </p:spPr>
      </p:pic>
    </p:spTree>
    <p:extLst>
      <p:ext uri="{BB962C8B-B14F-4D97-AF65-F5344CB8AC3E}">
        <p14:creationId xmlns:p14="http://schemas.microsoft.com/office/powerpoint/2010/main" val="1327869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0AB96402-A635-4A31-8BC9-34FF57F551E1}"/>
              </a:ext>
            </a:extLst>
          </p:cNvPr>
          <p:cNvSpPr txBox="1"/>
          <p:nvPr/>
        </p:nvSpPr>
        <p:spPr>
          <a:xfrm>
            <a:off x="17374265" y="9965080"/>
            <a:ext cx="782441" cy="400110"/>
          </a:xfrm>
          <a:prstGeom prst="rect">
            <a:avLst/>
          </a:prstGeom>
          <a:noFill/>
        </p:spPr>
        <p:txBody>
          <a:bodyPr wrap="square">
            <a:spAutoFit/>
          </a:bodyPr>
          <a:lstStyle/>
          <a:p>
            <a:r>
              <a:rPr kumimoji="0" lang="en-US" altLang="zh-CN" sz="2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6680</a:t>
            </a:r>
            <a:endParaRPr lang="zh-CN" altLang="en-US" sz="1400" dirty="0"/>
          </a:p>
        </p:txBody>
      </p:sp>
      <p:sp>
        <p:nvSpPr>
          <p:cNvPr id="65" name="文本框 64">
            <a:extLst>
              <a:ext uri="{FF2B5EF4-FFF2-40B4-BE49-F238E27FC236}">
                <a16:creationId xmlns:a16="http://schemas.microsoft.com/office/drawing/2014/main" id="{81B7580D-FFA4-4563-AA7F-46A3ECF9DCAD}"/>
              </a:ext>
            </a:extLst>
          </p:cNvPr>
          <p:cNvSpPr txBox="1"/>
          <p:nvPr/>
        </p:nvSpPr>
        <p:spPr>
          <a:xfrm>
            <a:off x="17374265" y="9985993"/>
            <a:ext cx="782441" cy="400110"/>
          </a:xfrm>
          <a:prstGeom prst="rect">
            <a:avLst/>
          </a:prstGeom>
          <a:noFill/>
        </p:spPr>
        <p:txBody>
          <a:bodyPr wrap="square">
            <a:spAutoFit/>
          </a:bodyPr>
          <a:lstStyle/>
          <a:p>
            <a:r>
              <a:rPr kumimoji="0" lang="en-US" altLang="zh-CN" sz="2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6680</a:t>
            </a:r>
            <a:endParaRPr lang="zh-CN" altLang="en-US" sz="1400" dirty="0"/>
          </a:p>
        </p:txBody>
      </p:sp>
      <p:pic>
        <p:nvPicPr>
          <p:cNvPr id="5" name="图片 4">
            <a:extLst>
              <a:ext uri="{FF2B5EF4-FFF2-40B4-BE49-F238E27FC236}">
                <a16:creationId xmlns:a16="http://schemas.microsoft.com/office/drawing/2014/main" id="{10510550-587E-4B92-A8A1-F67A95DC81F9}"/>
              </a:ext>
            </a:extLst>
          </p:cNvPr>
          <p:cNvPicPr>
            <a:picLocks noChangeAspect="1"/>
          </p:cNvPicPr>
          <p:nvPr/>
        </p:nvPicPr>
        <p:blipFill rotWithShape="1">
          <a:blip r:embed="rId3"/>
          <a:srcRect t="35428" r="4668"/>
          <a:stretch/>
        </p:blipFill>
        <p:spPr>
          <a:xfrm>
            <a:off x="13701486" y="8938752"/>
            <a:ext cx="7094801" cy="3220646"/>
          </a:xfrm>
          <a:prstGeom prst="rect">
            <a:avLst/>
          </a:prstGeom>
        </p:spPr>
      </p:pic>
      <p:pic>
        <p:nvPicPr>
          <p:cNvPr id="7" name="图片 6">
            <a:extLst>
              <a:ext uri="{FF2B5EF4-FFF2-40B4-BE49-F238E27FC236}">
                <a16:creationId xmlns:a16="http://schemas.microsoft.com/office/drawing/2014/main" id="{805972CE-540B-48BF-96FC-8D62120CD9B2}"/>
              </a:ext>
            </a:extLst>
          </p:cNvPr>
          <p:cNvPicPr>
            <a:picLocks noChangeAspect="1"/>
          </p:cNvPicPr>
          <p:nvPr/>
        </p:nvPicPr>
        <p:blipFill rotWithShape="1">
          <a:blip r:embed="rId4"/>
          <a:srcRect t="38194" r="16808"/>
          <a:stretch/>
        </p:blipFill>
        <p:spPr>
          <a:xfrm>
            <a:off x="13701486" y="5499558"/>
            <a:ext cx="7094801" cy="2716884"/>
          </a:xfrm>
          <a:prstGeom prst="rect">
            <a:avLst/>
          </a:prstGeom>
        </p:spPr>
      </p:pic>
      <p:sp>
        <p:nvSpPr>
          <p:cNvPr id="15" name="文本框 14">
            <a:extLst>
              <a:ext uri="{FF2B5EF4-FFF2-40B4-BE49-F238E27FC236}">
                <a16:creationId xmlns:a16="http://schemas.microsoft.com/office/drawing/2014/main" id="{DC275993-E761-4682-8496-E89B3CC98830}"/>
              </a:ext>
            </a:extLst>
          </p:cNvPr>
          <p:cNvSpPr txBox="1"/>
          <p:nvPr/>
        </p:nvSpPr>
        <p:spPr>
          <a:xfrm>
            <a:off x="3374464" y="4254028"/>
            <a:ext cx="9296243" cy="523220"/>
          </a:xfrm>
          <a:prstGeom prst="rect">
            <a:avLst/>
          </a:prstGeom>
          <a:noFill/>
        </p:spPr>
        <p:txBody>
          <a:bodyPr wrap="square">
            <a:spAutoFit/>
          </a:bodyPr>
          <a:lstStyle/>
          <a:p>
            <a:r>
              <a:rPr lang="en-US" altLang="zh-CN" sz="2800" dirty="0"/>
              <a:t>https://www.gutenberg.org/cache/epub/</a:t>
            </a:r>
            <a:endParaRPr lang="zh-CN" altLang="en-US" sz="2800" dirty="0"/>
          </a:p>
        </p:txBody>
      </p:sp>
      <p:sp>
        <p:nvSpPr>
          <p:cNvPr id="16" name="文本框 15">
            <a:extLst>
              <a:ext uri="{FF2B5EF4-FFF2-40B4-BE49-F238E27FC236}">
                <a16:creationId xmlns:a16="http://schemas.microsoft.com/office/drawing/2014/main" id="{53A9685E-2992-477F-9A04-5C268831205A}"/>
              </a:ext>
            </a:extLst>
          </p:cNvPr>
          <p:cNvSpPr txBox="1"/>
          <p:nvPr/>
        </p:nvSpPr>
        <p:spPr>
          <a:xfrm>
            <a:off x="3374464" y="7693222"/>
            <a:ext cx="9296243" cy="523220"/>
          </a:xfrm>
          <a:prstGeom prst="rect">
            <a:avLst/>
          </a:prstGeom>
          <a:noFill/>
        </p:spPr>
        <p:txBody>
          <a:bodyPr wrap="square">
            <a:spAutoFit/>
          </a:bodyPr>
          <a:lstStyle/>
          <a:p>
            <a:r>
              <a:rPr lang="en-US" altLang="zh-CN" sz="2800" dirty="0"/>
              <a:t>https://www.gutenberg.org/cache/epub/680</a:t>
            </a:r>
            <a:endParaRPr lang="zh-CN" altLang="en-US" sz="2800" dirty="0"/>
          </a:p>
        </p:txBody>
      </p:sp>
      <p:sp>
        <p:nvSpPr>
          <p:cNvPr id="17" name="文本框 16">
            <a:extLst>
              <a:ext uri="{FF2B5EF4-FFF2-40B4-BE49-F238E27FC236}">
                <a16:creationId xmlns:a16="http://schemas.microsoft.com/office/drawing/2014/main" id="{CC3B90DC-69F0-4759-99A0-ED5349556088}"/>
              </a:ext>
            </a:extLst>
          </p:cNvPr>
          <p:cNvSpPr txBox="1"/>
          <p:nvPr/>
        </p:nvSpPr>
        <p:spPr>
          <a:xfrm>
            <a:off x="3374464" y="11636178"/>
            <a:ext cx="9296243" cy="523220"/>
          </a:xfrm>
          <a:prstGeom prst="rect">
            <a:avLst/>
          </a:prstGeom>
          <a:noFill/>
        </p:spPr>
        <p:txBody>
          <a:bodyPr wrap="square">
            <a:spAutoFit/>
          </a:bodyPr>
          <a:lstStyle/>
          <a:p>
            <a:r>
              <a:rPr lang="en-US" altLang="zh-CN" sz="2800" dirty="0"/>
              <a:t>https://www.gutenberg.org/cache/epub/6680/pg6670</a:t>
            </a:r>
            <a:endParaRPr lang="zh-CN" altLang="en-US" sz="2800" dirty="0"/>
          </a:p>
        </p:txBody>
      </p:sp>
      <p:sp>
        <p:nvSpPr>
          <p:cNvPr id="20" name="文本框 19">
            <a:extLst>
              <a:ext uri="{FF2B5EF4-FFF2-40B4-BE49-F238E27FC236}">
                <a16:creationId xmlns:a16="http://schemas.microsoft.com/office/drawing/2014/main" id="{8EDB2BA1-F3FB-4FBD-9880-65E8667318B3}"/>
              </a:ext>
            </a:extLst>
          </p:cNvPr>
          <p:cNvSpPr txBox="1"/>
          <p:nvPr/>
        </p:nvSpPr>
        <p:spPr>
          <a:xfrm>
            <a:off x="3348336" y="2170137"/>
            <a:ext cx="6209213" cy="1938992"/>
          </a:xfrm>
          <a:prstGeom prst="rect">
            <a:avLst/>
          </a:prstGeom>
          <a:noFill/>
        </p:spPr>
        <p:txBody>
          <a:bodyPr wrap="square">
            <a:spAutoFit/>
          </a:bodyPr>
          <a:lstStyle/>
          <a:p>
            <a:r>
              <a:rPr lang="en-US" altLang="zh-CN" sz="2400" b="1" dirty="0"/>
              <a:t> </a:t>
            </a:r>
            <a:r>
              <a:rPr kumimoji="0" lang="en-US" altLang="zh-CN" sz="24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      :</a:t>
            </a:r>
            <a:r>
              <a:rPr lang="en-US" altLang="zh-CN" sz="2400" b="1" dirty="0"/>
              <a:t>Christmas Eve</a:t>
            </a:r>
          </a:p>
          <a:p>
            <a:endParaRPr lang="en-US" altLang="zh-CN" sz="2400" b="1" dirty="0"/>
          </a:p>
          <a:p>
            <a:r>
              <a:rPr lang="en-US" altLang="zh-CN" sz="2400" b="1" dirty="0"/>
              <a:t>Author: Robert Browning</a:t>
            </a:r>
          </a:p>
          <a:p>
            <a:endParaRPr lang="en-US" altLang="zh-CN" sz="2400" b="1" dirty="0"/>
          </a:p>
          <a:p>
            <a:r>
              <a:rPr lang="en-US" altLang="zh-CN" sz="2400" b="1" dirty="0"/>
              <a:t>Language: English</a:t>
            </a:r>
            <a:endParaRPr lang="zh-CN" altLang="en-US" sz="2400" b="1" dirty="0"/>
          </a:p>
        </p:txBody>
      </p:sp>
      <p:sp>
        <p:nvSpPr>
          <p:cNvPr id="26" name="文本框 25">
            <a:extLst>
              <a:ext uri="{FF2B5EF4-FFF2-40B4-BE49-F238E27FC236}">
                <a16:creationId xmlns:a16="http://schemas.microsoft.com/office/drawing/2014/main" id="{B98AEE51-E785-43FA-A28A-9E7FC7B314AA}"/>
              </a:ext>
            </a:extLst>
          </p:cNvPr>
          <p:cNvSpPr txBox="1"/>
          <p:nvPr/>
        </p:nvSpPr>
        <p:spPr>
          <a:xfrm>
            <a:off x="3374464" y="9416607"/>
            <a:ext cx="8865328" cy="1938992"/>
          </a:xfrm>
          <a:prstGeom prst="rect">
            <a:avLst/>
          </a:prstGeom>
          <a:noFill/>
        </p:spPr>
        <p:txBody>
          <a:bodyPr wrap="square">
            <a:spAutoFit/>
          </a:bodyPr>
          <a:lstStyle/>
          <a:p>
            <a:r>
              <a:rPr lang="en-US" altLang="zh-CN" sz="2400" b="1" dirty="0"/>
              <a:t>Title: The Bores</a:t>
            </a:r>
          </a:p>
          <a:p>
            <a:endParaRPr lang="en-US" altLang="zh-CN" sz="2400" b="1" dirty="0"/>
          </a:p>
          <a:p>
            <a:r>
              <a:rPr lang="en-US" altLang="zh-CN" sz="2400" b="1" dirty="0"/>
              <a:t>Author: Moliere</a:t>
            </a:r>
          </a:p>
          <a:p>
            <a:endParaRPr lang="en-US" altLang="zh-CN" sz="2400" b="1" dirty="0"/>
          </a:p>
          <a:p>
            <a:r>
              <a:rPr lang="en-US" altLang="zh-CN" sz="2400" b="1" dirty="0"/>
              <a:t>                 : English</a:t>
            </a:r>
            <a:endParaRPr lang="zh-CN" altLang="en-US" sz="2400" b="1" dirty="0"/>
          </a:p>
        </p:txBody>
      </p:sp>
      <p:sp>
        <p:nvSpPr>
          <p:cNvPr id="29" name="文本框 28">
            <a:extLst>
              <a:ext uri="{FF2B5EF4-FFF2-40B4-BE49-F238E27FC236}">
                <a16:creationId xmlns:a16="http://schemas.microsoft.com/office/drawing/2014/main" id="{0E67748B-8F8A-4E92-93B7-923A1D72B7C4}"/>
              </a:ext>
            </a:extLst>
          </p:cNvPr>
          <p:cNvSpPr txBox="1"/>
          <p:nvPr/>
        </p:nvSpPr>
        <p:spPr>
          <a:xfrm>
            <a:off x="3348336" y="5504890"/>
            <a:ext cx="9296243" cy="1938992"/>
          </a:xfrm>
          <a:prstGeom prst="rect">
            <a:avLst/>
          </a:prstGeom>
          <a:noFill/>
        </p:spPr>
        <p:txBody>
          <a:bodyPr wrap="square">
            <a:spAutoFit/>
          </a:bodyPr>
          <a:lstStyle/>
          <a:p>
            <a:r>
              <a:rPr lang="en-US" altLang="zh-CN" sz="2400" b="1" dirty="0"/>
              <a:t>Title: The Golden Threshold</a:t>
            </a:r>
          </a:p>
          <a:p>
            <a:endParaRPr lang="en-US" altLang="zh-CN" sz="2400" b="1" dirty="0"/>
          </a:p>
          <a:p>
            <a:r>
              <a:rPr lang="en-US" altLang="zh-CN" sz="2400" b="1" dirty="0"/>
              <a:t>            : Sarojini Naidu</a:t>
            </a:r>
          </a:p>
          <a:p>
            <a:endParaRPr lang="en-US" altLang="zh-CN" sz="2400" b="1" dirty="0"/>
          </a:p>
          <a:p>
            <a:r>
              <a:rPr lang="en-US" altLang="zh-CN" sz="2400" b="1" dirty="0"/>
              <a:t>Language: English</a:t>
            </a:r>
            <a:endParaRPr lang="zh-CN" altLang="en-US" sz="2400" b="1" dirty="0"/>
          </a:p>
        </p:txBody>
      </p:sp>
      <p:sp>
        <p:nvSpPr>
          <p:cNvPr id="35" name="文本框 34">
            <a:extLst>
              <a:ext uri="{FF2B5EF4-FFF2-40B4-BE49-F238E27FC236}">
                <a16:creationId xmlns:a16="http://schemas.microsoft.com/office/drawing/2014/main" id="{C68FC7F9-CA38-4FFC-BC41-AAE3B266BC68}"/>
              </a:ext>
            </a:extLst>
          </p:cNvPr>
          <p:cNvSpPr txBox="1"/>
          <p:nvPr/>
        </p:nvSpPr>
        <p:spPr>
          <a:xfrm>
            <a:off x="9557549" y="4249726"/>
            <a:ext cx="12189416"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6670/pg6670.txt</a:t>
            </a:r>
            <a:endParaRPr lang="zh-CN" altLang="en-US" dirty="0"/>
          </a:p>
        </p:txBody>
      </p:sp>
      <p:sp>
        <p:nvSpPr>
          <p:cNvPr id="39" name="文本框 38">
            <a:extLst>
              <a:ext uri="{FF2B5EF4-FFF2-40B4-BE49-F238E27FC236}">
                <a16:creationId xmlns:a16="http://schemas.microsoft.com/office/drawing/2014/main" id="{1ED95BF8-36F4-45FD-8115-835BD88399F4}"/>
              </a:ext>
            </a:extLst>
          </p:cNvPr>
          <p:cNvSpPr txBox="1"/>
          <p:nvPr/>
        </p:nvSpPr>
        <p:spPr>
          <a:xfrm>
            <a:off x="10185627" y="7655038"/>
            <a:ext cx="12192000"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a:t>
            </a:r>
            <a:r>
              <a:rPr kumimoji="0" lang="en-US" altLang="zh-CN" sz="2800" b="0" i="0" u="none" strike="noStrike" kern="1200" cap="none" spc="0" normalizeH="0" baseline="0" noProof="0" dirty="0" err="1">
                <a:ln>
                  <a:noFill/>
                </a:ln>
                <a:solidFill>
                  <a:prstClr val="black"/>
                </a:solidFill>
                <a:effectLst/>
                <a:uLnTx/>
                <a:uFillTx/>
                <a:latin typeface="Arial"/>
                <a:ea typeface="DengXian" panose="02010600030101010101" pitchFamily="2" charset="-122"/>
                <a:cs typeface="+mn-cs"/>
              </a:rPr>
              <a:t>pg</a:t>
            </a:r>
            <a:endParaRPr lang="zh-CN" altLang="en-US" dirty="0"/>
          </a:p>
        </p:txBody>
      </p:sp>
      <p:sp>
        <p:nvSpPr>
          <p:cNvPr id="43" name="文本框 42">
            <a:extLst>
              <a:ext uri="{FF2B5EF4-FFF2-40B4-BE49-F238E27FC236}">
                <a16:creationId xmlns:a16="http://schemas.microsoft.com/office/drawing/2014/main" id="{7B7FE895-953C-48E1-8262-BDDC8A286CED}"/>
              </a:ext>
            </a:extLst>
          </p:cNvPr>
          <p:cNvSpPr txBox="1"/>
          <p:nvPr/>
        </p:nvSpPr>
        <p:spPr>
          <a:xfrm>
            <a:off x="10682515" y="7671135"/>
            <a:ext cx="12192000"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680.txt</a:t>
            </a:r>
            <a:endParaRPr lang="zh-CN" altLang="en-US" dirty="0"/>
          </a:p>
        </p:txBody>
      </p:sp>
      <p:sp>
        <p:nvSpPr>
          <p:cNvPr id="47" name="文本框 46">
            <a:extLst>
              <a:ext uri="{FF2B5EF4-FFF2-40B4-BE49-F238E27FC236}">
                <a16:creationId xmlns:a16="http://schemas.microsoft.com/office/drawing/2014/main" id="{A06A8651-DE01-48D9-BC83-5DCC7464148A}"/>
              </a:ext>
            </a:extLst>
          </p:cNvPr>
          <p:cNvSpPr txBox="1"/>
          <p:nvPr/>
        </p:nvSpPr>
        <p:spPr>
          <a:xfrm>
            <a:off x="11669486" y="11636178"/>
            <a:ext cx="12192000"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.txt</a:t>
            </a:r>
            <a:endParaRPr lang="zh-CN" altLang="en-US" dirty="0"/>
          </a:p>
        </p:txBody>
      </p:sp>
      <p:sp>
        <p:nvSpPr>
          <p:cNvPr id="55" name="文本框 54">
            <a:extLst>
              <a:ext uri="{FF2B5EF4-FFF2-40B4-BE49-F238E27FC236}">
                <a16:creationId xmlns:a16="http://schemas.microsoft.com/office/drawing/2014/main" id="{9B3DF25B-315B-424D-A936-AE9C690D2C08}"/>
              </a:ext>
            </a:extLst>
          </p:cNvPr>
          <p:cNvSpPr txBox="1"/>
          <p:nvPr/>
        </p:nvSpPr>
        <p:spPr>
          <a:xfrm>
            <a:off x="3374464" y="2153912"/>
            <a:ext cx="12192000"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Title</a:t>
            </a:r>
            <a:endParaRPr lang="zh-CN" altLang="en-US" dirty="0"/>
          </a:p>
        </p:txBody>
      </p:sp>
      <p:sp>
        <p:nvSpPr>
          <p:cNvPr id="59" name="文本框 58">
            <a:extLst>
              <a:ext uri="{FF2B5EF4-FFF2-40B4-BE49-F238E27FC236}">
                <a16:creationId xmlns:a16="http://schemas.microsoft.com/office/drawing/2014/main" id="{8E58A44D-0DB4-4656-B33F-E511F39124A4}"/>
              </a:ext>
            </a:extLst>
          </p:cNvPr>
          <p:cNvSpPr txBox="1"/>
          <p:nvPr/>
        </p:nvSpPr>
        <p:spPr>
          <a:xfrm>
            <a:off x="3359950" y="6239266"/>
            <a:ext cx="12192000"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Author</a:t>
            </a:r>
            <a:endParaRPr lang="zh-CN" altLang="en-US" dirty="0"/>
          </a:p>
        </p:txBody>
      </p:sp>
      <p:sp>
        <p:nvSpPr>
          <p:cNvPr id="63" name="文本框 62">
            <a:extLst>
              <a:ext uri="{FF2B5EF4-FFF2-40B4-BE49-F238E27FC236}">
                <a16:creationId xmlns:a16="http://schemas.microsoft.com/office/drawing/2014/main" id="{A245760B-7FBE-4D32-9C06-1FD9CEFD4A35}"/>
              </a:ext>
            </a:extLst>
          </p:cNvPr>
          <p:cNvSpPr txBox="1"/>
          <p:nvPr/>
        </p:nvSpPr>
        <p:spPr>
          <a:xfrm>
            <a:off x="3348336" y="10863618"/>
            <a:ext cx="12192000"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Language</a:t>
            </a:r>
            <a:endParaRPr lang="zh-CN" altLang="en-US" dirty="0"/>
          </a:p>
        </p:txBody>
      </p:sp>
      <p:sp>
        <p:nvSpPr>
          <p:cNvPr id="67" name="Object 304">
            <a:extLst>
              <a:ext uri="{FF2B5EF4-FFF2-40B4-BE49-F238E27FC236}">
                <a16:creationId xmlns:a16="http://schemas.microsoft.com/office/drawing/2014/main" id="{F2E97E5C-3C76-496A-8831-107DF4A3C440}"/>
              </a:ext>
            </a:extLst>
          </p:cNvPr>
          <p:cNvSpPr txBox="1"/>
          <p:nvPr/>
        </p:nvSpPr>
        <p:spPr>
          <a:xfrm>
            <a:off x="672193" y="324273"/>
            <a:ext cx="1741427" cy="1311263"/>
          </a:xfrm>
          <a:prstGeom prst="rect">
            <a:avLst/>
          </a:prstGeom>
        </p:spPr>
        <p:txBody>
          <a:bodyPr vert="horz" rtlCol="0" anchor="t" anchorCtr="0">
            <a:noAutofit/>
          </a:bodyPr>
          <a:lstStyle/>
          <a:p>
            <a:pPr algn="ctr">
              <a:lnSpc>
                <a:spcPct val="110000"/>
              </a:lnSpc>
            </a:pPr>
            <a:r>
              <a:rPr lang="zh-CN" sz="6600" b="0" i="0" dirty="0">
                <a:solidFill>
                  <a:srgbClr val="EE7470"/>
                </a:solidFill>
                <a:latin typeface="OPPOSans-H" panose="00020600040101010101" charset="-122"/>
                <a:ea typeface="OPPOSans-H" panose="00020600040101010101" charset="-122"/>
              </a:rPr>
              <a:t>01</a:t>
            </a:r>
            <a:endParaRPr lang="zh-CN" altLang="en-US" sz="800" dirty="0"/>
          </a:p>
        </p:txBody>
      </p:sp>
      <p:sp>
        <p:nvSpPr>
          <p:cNvPr id="68" name="Object 305">
            <a:extLst>
              <a:ext uri="{FF2B5EF4-FFF2-40B4-BE49-F238E27FC236}">
                <a16:creationId xmlns:a16="http://schemas.microsoft.com/office/drawing/2014/main" id="{6E06C33E-689E-40B9-A743-F758280808E3}"/>
              </a:ext>
            </a:extLst>
          </p:cNvPr>
          <p:cNvSpPr txBox="1"/>
          <p:nvPr/>
        </p:nvSpPr>
        <p:spPr>
          <a:xfrm>
            <a:off x="1696357" y="500973"/>
            <a:ext cx="7563757" cy="929433"/>
          </a:xfrm>
          <a:prstGeom prst="rect">
            <a:avLst/>
          </a:prstGeom>
        </p:spPr>
        <p:txBody>
          <a:bodyPr vert="horz" rtlCol="0" anchor="t" anchorCtr="0">
            <a:noAutofit/>
          </a:bodyPr>
          <a:lstStyle/>
          <a:p>
            <a:pPr algn="ctr">
              <a:lnSpc>
                <a:spcPct val="110000"/>
              </a:lnSpc>
            </a:pPr>
            <a:r>
              <a:rPr lang="en-US" altLang="zh-CN" sz="5400" b="0" i="0" dirty="0">
                <a:solidFill>
                  <a:srgbClr val="333333"/>
                </a:solidFill>
                <a:latin typeface="OPPOSans-B" panose="00020600040101010101" charset="-122"/>
                <a:ea typeface="OPPOSans-B" panose="00020600040101010101" charset="-122"/>
              </a:rPr>
              <a:t>Text files collection</a:t>
            </a:r>
          </a:p>
          <a:p>
            <a:pPr algn="ctr">
              <a:lnSpc>
                <a:spcPct val="110000"/>
              </a:lnSpc>
            </a:pPr>
            <a:endParaRPr lang="zh-CN" altLang="en-US" sz="9600" dirty="0"/>
          </a:p>
        </p:txBody>
      </p:sp>
      <p:pic>
        <p:nvPicPr>
          <p:cNvPr id="22" name="图片 21">
            <a:extLst>
              <a:ext uri="{FF2B5EF4-FFF2-40B4-BE49-F238E27FC236}">
                <a16:creationId xmlns:a16="http://schemas.microsoft.com/office/drawing/2014/main" id="{222F17D5-DAB5-4E4A-9B7E-C94D2876A709}"/>
              </a:ext>
            </a:extLst>
          </p:cNvPr>
          <p:cNvPicPr>
            <a:picLocks noChangeAspect="1"/>
          </p:cNvPicPr>
          <p:nvPr/>
        </p:nvPicPr>
        <p:blipFill rotWithShape="1">
          <a:blip r:embed="rId5"/>
          <a:srcRect t="21817" r="68019" b="54537"/>
          <a:stretch/>
        </p:blipFill>
        <p:spPr>
          <a:xfrm>
            <a:off x="13701486" y="1773604"/>
            <a:ext cx="7094801" cy="3112586"/>
          </a:xfrm>
          <a:prstGeom prst="rect">
            <a:avLst/>
          </a:prstGeom>
        </p:spPr>
      </p:pic>
    </p:spTree>
    <p:extLst>
      <p:ext uri="{BB962C8B-B14F-4D97-AF65-F5344CB8AC3E}">
        <p14:creationId xmlns:p14="http://schemas.microsoft.com/office/powerpoint/2010/main" val="183960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0510550-587E-4B92-A8A1-F67A95DC81F9}"/>
              </a:ext>
            </a:extLst>
          </p:cNvPr>
          <p:cNvPicPr>
            <a:picLocks noChangeAspect="1"/>
          </p:cNvPicPr>
          <p:nvPr/>
        </p:nvPicPr>
        <p:blipFill rotWithShape="1">
          <a:blip r:embed="rId3"/>
          <a:srcRect t="35428" r="7029"/>
          <a:stretch/>
        </p:blipFill>
        <p:spPr>
          <a:xfrm>
            <a:off x="2634235" y="2610381"/>
            <a:ext cx="16800393" cy="7820044"/>
          </a:xfrm>
          <a:prstGeom prst="rect">
            <a:avLst/>
          </a:prstGeom>
        </p:spPr>
      </p:pic>
      <p:sp>
        <p:nvSpPr>
          <p:cNvPr id="15" name="文本框 14">
            <a:extLst>
              <a:ext uri="{FF2B5EF4-FFF2-40B4-BE49-F238E27FC236}">
                <a16:creationId xmlns:a16="http://schemas.microsoft.com/office/drawing/2014/main" id="{DC275993-E761-4682-8496-E89B3CC98830}"/>
              </a:ext>
            </a:extLst>
          </p:cNvPr>
          <p:cNvSpPr txBox="1"/>
          <p:nvPr/>
        </p:nvSpPr>
        <p:spPr>
          <a:xfrm>
            <a:off x="2693800" y="10697742"/>
            <a:ext cx="11212393" cy="707886"/>
          </a:xfrm>
          <a:prstGeom prst="rect">
            <a:avLst/>
          </a:prstGeom>
          <a:noFill/>
        </p:spPr>
        <p:txBody>
          <a:bodyPr wrap="square">
            <a:spAutoFit/>
          </a:bodyPr>
          <a:lstStyle/>
          <a:p>
            <a:r>
              <a:rPr lang="en-US" altLang="zh-CN" sz="4000" dirty="0"/>
              <a:t>https://www.gutenberg.org/cache/epub/</a:t>
            </a:r>
            <a:endParaRPr lang="zh-CN" altLang="en-US" sz="4000" dirty="0"/>
          </a:p>
        </p:txBody>
      </p:sp>
      <p:sp>
        <p:nvSpPr>
          <p:cNvPr id="39" name="文本框 38">
            <a:extLst>
              <a:ext uri="{FF2B5EF4-FFF2-40B4-BE49-F238E27FC236}">
                <a16:creationId xmlns:a16="http://schemas.microsoft.com/office/drawing/2014/main" id="{1ED95BF8-36F4-45FD-8115-835BD88399F4}"/>
              </a:ext>
            </a:extLst>
          </p:cNvPr>
          <p:cNvSpPr txBox="1"/>
          <p:nvPr/>
        </p:nvSpPr>
        <p:spPr>
          <a:xfrm>
            <a:off x="12652573" y="10685556"/>
            <a:ext cx="1172967" cy="707886"/>
          </a:xfrm>
          <a:prstGeom prst="rect">
            <a:avLst/>
          </a:prstGeom>
          <a:noFill/>
        </p:spPr>
        <p:txBody>
          <a:bodyPr wrap="square">
            <a:spAutoFit/>
          </a:bodyPr>
          <a:lstStyle/>
          <a:p>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a:t>
            </a:r>
            <a:r>
              <a:rPr kumimoji="0" lang="en-US" altLang="zh-CN" sz="4000" b="0" i="0" u="none" strike="noStrike" kern="1200" cap="none" spc="0" normalizeH="0" baseline="0" noProof="0" dirty="0" err="1">
                <a:ln>
                  <a:noFill/>
                </a:ln>
                <a:solidFill>
                  <a:prstClr val="black"/>
                </a:solidFill>
                <a:effectLst/>
                <a:uLnTx/>
                <a:uFillTx/>
                <a:latin typeface="Arial"/>
                <a:ea typeface="DengXian" panose="02010600030101010101" pitchFamily="2" charset="-122"/>
                <a:cs typeface="+mn-cs"/>
              </a:rPr>
              <a:t>pg</a:t>
            </a:r>
            <a:endParaRPr lang="zh-CN" altLang="en-US" sz="2800" dirty="0"/>
          </a:p>
        </p:txBody>
      </p:sp>
      <p:sp>
        <p:nvSpPr>
          <p:cNvPr id="47" name="文本框 46">
            <a:extLst>
              <a:ext uri="{FF2B5EF4-FFF2-40B4-BE49-F238E27FC236}">
                <a16:creationId xmlns:a16="http://schemas.microsoft.com/office/drawing/2014/main" id="{A06A8651-DE01-48D9-BC83-5DCC7464148A}"/>
              </a:ext>
            </a:extLst>
          </p:cNvPr>
          <p:cNvSpPr txBox="1"/>
          <p:nvPr/>
        </p:nvSpPr>
        <p:spPr>
          <a:xfrm>
            <a:off x="14548402" y="10685556"/>
            <a:ext cx="1500486" cy="707886"/>
          </a:xfrm>
          <a:prstGeom prst="rect">
            <a:avLst/>
          </a:prstGeom>
          <a:noFill/>
        </p:spPr>
        <p:txBody>
          <a:bodyPr wrap="square">
            <a:spAutoFit/>
          </a:bodyPr>
          <a:lstStyle/>
          <a:p>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.txt</a:t>
            </a:r>
            <a:endParaRPr lang="zh-CN" altLang="en-US" sz="2800" dirty="0"/>
          </a:p>
        </p:txBody>
      </p:sp>
      <p:sp>
        <p:nvSpPr>
          <p:cNvPr id="18" name="文本框 17">
            <a:extLst>
              <a:ext uri="{FF2B5EF4-FFF2-40B4-BE49-F238E27FC236}">
                <a16:creationId xmlns:a16="http://schemas.microsoft.com/office/drawing/2014/main" id="{C1D259D0-0313-403B-A460-64CAA159FD96}"/>
              </a:ext>
            </a:extLst>
          </p:cNvPr>
          <p:cNvSpPr txBox="1"/>
          <p:nvPr/>
        </p:nvSpPr>
        <p:spPr>
          <a:xfrm>
            <a:off x="11526579" y="10697742"/>
            <a:ext cx="1895829" cy="707886"/>
          </a:xfrm>
          <a:prstGeom prst="rect">
            <a:avLst/>
          </a:prstGeom>
          <a:noFill/>
        </p:spPr>
        <p:txBody>
          <a:bodyPr wrap="square">
            <a:spAutoFit/>
          </a:bodyPr>
          <a:lstStyle/>
          <a:p>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6680</a:t>
            </a:r>
            <a:endParaRPr lang="zh-CN" altLang="en-US" sz="2800" dirty="0"/>
          </a:p>
        </p:txBody>
      </p:sp>
      <p:sp>
        <p:nvSpPr>
          <p:cNvPr id="19" name="文本框 18">
            <a:extLst>
              <a:ext uri="{FF2B5EF4-FFF2-40B4-BE49-F238E27FC236}">
                <a16:creationId xmlns:a16="http://schemas.microsoft.com/office/drawing/2014/main" id="{C56FFA66-576C-4EB5-89A3-C7DB02FA2A81}"/>
              </a:ext>
            </a:extLst>
          </p:cNvPr>
          <p:cNvSpPr txBox="1"/>
          <p:nvPr/>
        </p:nvSpPr>
        <p:spPr>
          <a:xfrm>
            <a:off x="13422408" y="10712523"/>
            <a:ext cx="1895829" cy="707886"/>
          </a:xfrm>
          <a:prstGeom prst="rect">
            <a:avLst/>
          </a:prstGeom>
          <a:noFill/>
        </p:spPr>
        <p:txBody>
          <a:bodyPr wrap="square">
            <a:spAutoFit/>
          </a:bodyPr>
          <a:lstStyle/>
          <a:p>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6680</a:t>
            </a:r>
            <a:endParaRPr lang="zh-CN" altLang="en-US" sz="2800" dirty="0"/>
          </a:p>
        </p:txBody>
      </p:sp>
      <p:sp>
        <p:nvSpPr>
          <p:cNvPr id="2" name="矩形 1">
            <a:extLst>
              <a:ext uri="{FF2B5EF4-FFF2-40B4-BE49-F238E27FC236}">
                <a16:creationId xmlns:a16="http://schemas.microsoft.com/office/drawing/2014/main" id="{B305530B-34DB-4DD5-8EE6-161C29E5C055}"/>
              </a:ext>
            </a:extLst>
          </p:cNvPr>
          <p:cNvSpPr/>
          <p:nvPr/>
        </p:nvSpPr>
        <p:spPr>
          <a:xfrm>
            <a:off x="2882485" y="3086352"/>
            <a:ext cx="16552143" cy="661112"/>
          </a:xfrm>
          <a:prstGeom prst="rect">
            <a:avLst/>
          </a:prstGeom>
          <a:solidFill>
            <a:srgbClr val="FFFF00">
              <a:alpha val="32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7FB371F-DAA7-4993-BEC9-5772ACC855E1}"/>
              </a:ext>
            </a:extLst>
          </p:cNvPr>
          <p:cNvSpPr/>
          <p:nvPr/>
        </p:nvSpPr>
        <p:spPr>
          <a:xfrm>
            <a:off x="2882484" y="4223434"/>
            <a:ext cx="16552142" cy="771541"/>
          </a:xfrm>
          <a:prstGeom prst="rect">
            <a:avLst/>
          </a:prstGeom>
          <a:solidFill>
            <a:srgbClr val="FFFF00">
              <a:alpha val="32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6C49B44-4634-45DE-8998-35FD41B9F47D}"/>
              </a:ext>
            </a:extLst>
          </p:cNvPr>
          <p:cNvSpPr/>
          <p:nvPr/>
        </p:nvSpPr>
        <p:spPr>
          <a:xfrm>
            <a:off x="2882484" y="7718256"/>
            <a:ext cx="16552144" cy="661112"/>
          </a:xfrm>
          <a:prstGeom prst="rect">
            <a:avLst/>
          </a:prstGeom>
          <a:solidFill>
            <a:srgbClr val="FFFF00">
              <a:alpha val="32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9B3DF25B-315B-424D-A936-AE9C690D2C08}"/>
              </a:ext>
            </a:extLst>
          </p:cNvPr>
          <p:cNvSpPr txBox="1"/>
          <p:nvPr/>
        </p:nvSpPr>
        <p:spPr>
          <a:xfrm>
            <a:off x="17095632" y="3101133"/>
            <a:ext cx="5200650" cy="646331"/>
          </a:xfrm>
          <a:prstGeom prst="rect">
            <a:avLst/>
          </a:prstGeom>
          <a:noFill/>
        </p:spPr>
        <p:txBody>
          <a:bodyPr wrap="square">
            <a:spAutoFit/>
          </a:bodyPr>
          <a:lstStyle/>
          <a:p>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Title</a:t>
            </a:r>
            <a:endParaRPr lang="zh-CN" altLang="en-US" sz="2800" dirty="0"/>
          </a:p>
        </p:txBody>
      </p:sp>
      <p:sp>
        <p:nvSpPr>
          <p:cNvPr id="59" name="文本框 58">
            <a:extLst>
              <a:ext uri="{FF2B5EF4-FFF2-40B4-BE49-F238E27FC236}">
                <a16:creationId xmlns:a16="http://schemas.microsoft.com/office/drawing/2014/main" id="{8E58A44D-0DB4-4656-B33F-E511F39124A4}"/>
              </a:ext>
            </a:extLst>
          </p:cNvPr>
          <p:cNvSpPr txBox="1"/>
          <p:nvPr/>
        </p:nvSpPr>
        <p:spPr>
          <a:xfrm>
            <a:off x="17028957" y="4238216"/>
            <a:ext cx="2667000" cy="646331"/>
          </a:xfrm>
          <a:prstGeom prst="rect">
            <a:avLst/>
          </a:prstGeom>
          <a:noFill/>
        </p:spPr>
        <p:txBody>
          <a:bodyPr wrap="square">
            <a:spAutoFit/>
          </a:bodyPr>
          <a:lstStyle/>
          <a:p>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Author</a:t>
            </a:r>
            <a:endParaRPr lang="zh-CN" altLang="en-US" sz="2800" dirty="0"/>
          </a:p>
        </p:txBody>
      </p:sp>
      <p:sp>
        <p:nvSpPr>
          <p:cNvPr id="63" name="文本框 62">
            <a:extLst>
              <a:ext uri="{FF2B5EF4-FFF2-40B4-BE49-F238E27FC236}">
                <a16:creationId xmlns:a16="http://schemas.microsoft.com/office/drawing/2014/main" id="{A245760B-7FBE-4D32-9C06-1FD9CEFD4A35}"/>
              </a:ext>
            </a:extLst>
          </p:cNvPr>
          <p:cNvSpPr txBox="1"/>
          <p:nvPr/>
        </p:nvSpPr>
        <p:spPr>
          <a:xfrm>
            <a:off x="17095632" y="7706070"/>
            <a:ext cx="2747664" cy="646331"/>
          </a:xfrm>
          <a:prstGeom prst="rect">
            <a:avLst/>
          </a:prstGeom>
          <a:noFill/>
        </p:spPr>
        <p:txBody>
          <a:bodyPr wrap="square">
            <a:spAutoFit/>
          </a:bodyPr>
          <a:lstStyle/>
          <a:p>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Language</a:t>
            </a:r>
            <a:endParaRPr lang="zh-CN" altLang="en-US" sz="2800" dirty="0"/>
          </a:p>
        </p:txBody>
      </p:sp>
      <p:grpSp>
        <p:nvGrpSpPr>
          <p:cNvPr id="12" name="组合 11">
            <a:extLst>
              <a:ext uri="{FF2B5EF4-FFF2-40B4-BE49-F238E27FC236}">
                <a16:creationId xmlns:a16="http://schemas.microsoft.com/office/drawing/2014/main" id="{2D6F4FD6-0BAF-4FA4-B82A-733BF53FAD90}"/>
              </a:ext>
            </a:extLst>
          </p:cNvPr>
          <p:cNvGrpSpPr/>
          <p:nvPr/>
        </p:nvGrpSpPr>
        <p:grpSpPr>
          <a:xfrm>
            <a:off x="19695957" y="6388124"/>
            <a:ext cx="4635905" cy="3431012"/>
            <a:chOff x="19695957" y="6388124"/>
            <a:chExt cx="4635905" cy="3431012"/>
          </a:xfrm>
        </p:grpSpPr>
        <p:sp>
          <p:nvSpPr>
            <p:cNvPr id="4" name="左大括号 3">
              <a:extLst>
                <a:ext uri="{FF2B5EF4-FFF2-40B4-BE49-F238E27FC236}">
                  <a16:creationId xmlns:a16="http://schemas.microsoft.com/office/drawing/2014/main" id="{A96A6655-B8C1-4FBB-99A6-1452A499BE58}"/>
                </a:ext>
              </a:extLst>
            </p:cNvPr>
            <p:cNvSpPr/>
            <p:nvPr/>
          </p:nvSpPr>
          <p:spPr>
            <a:xfrm>
              <a:off x="19695957" y="6711290"/>
              <a:ext cx="683616" cy="278468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3A951EF-F255-4EDD-987D-89F2C677F8B7}"/>
                </a:ext>
              </a:extLst>
            </p:cNvPr>
            <p:cNvSpPr txBox="1"/>
            <p:nvPr/>
          </p:nvSpPr>
          <p:spPr>
            <a:xfrm>
              <a:off x="20640902" y="6388124"/>
              <a:ext cx="2053726" cy="646331"/>
            </a:xfrm>
            <a:prstGeom prst="rect">
              <a:avLst/>
            </a:prstGeom>
            <a:noFill/>
          </p:spPr>
          <p:txBody>
            <a:bodyPr wrap="square">
              <a:spAutoFit/>
            </a:bodyPr>
            <a:lstStyle/>
            <a:p>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English</a:t>
              </a:r>
              <a:endParaRPr lang="zh-CN" altLang="en-US" sz="2800" dirty="0"/>
            </a:p>
          </p:txBody>
        </p:sp>
        <p:sp>
          <p:nvSpPr>
            <p:cNvPr id="25" name="文本框 24">
              <a:extLst>
                <a:ext uri="{FF2B5EF4-FFF2-40B4-BE49-F238E27FC236}">
                  <a16:creationId xmlns:a16="http://schemas.microsoft.com/office/drawing/2014/main" id="{E4E9F17F-B06E-4621-AE02-C23D5A8BA284}"/>
                </a:ext>
              </a:extLst>
            </p:cNvPr>
            <p:cNvSpPr txBox="1"/>
            <p:nvPr/>
          </p:nvSpPr>
          <p:spPr>
            <a:xfrm>
              <a:off x="20640902" y="9172805"/>
              <a:ext cx="2053726" cy="646331"/>
            </a:xfrm>
            <a:prstGeom prst="rect">
              <a:avLst/>
            </a:prstGeom>
            <a:noFill/>
          </p:spPr>
          <p:txBody>
            <a:bodyPr wrap="square">
              <a:spAutoFit/>
            </a:bodyPr>
            <a:lstStyle/>
            <a:p>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Others</a:t>
              </a:r>
              <a:endParaRPr lang="zh-CN" altLang="en-US" sz="2800" dirty="0"/>
            </a:p>
          </p:txBody>
        </p:sp>
        <p:sp>
          <p:nvSpPr>
            <p:cNvPr id="27" name="文本框 26">
              <a:extLst>
                <a:ext uri="{FF2B5EF4-FFF2-40B4-BE49-F238E27FC236}">
                  <a16:creationId xmlns:a16="http://schemas.microsoft.com/office/drawing/2014/main" id="{3EE4B42B-5BB1-43ED-BCBF-9D7CFD9CA85A}"/>
                </a:ext>
              </a:extLst>
            </p:cNvPr>
            <p:cNvSpPr txBox="1"/>
            <p:nvPr/>
          </p:nvSpPr>
          <p:spPr>
            <a:xfrm>
              <a:off x="22278136" y="7327924"/>
              <a:ext cx="2053726" cy="646331"/>
            </a:xfrm>
            <a:prstGeom prst="rect">
              <a:avLst/>
            </a:prstGeom>
            <a:noFill/>
          </p:spPr>
          <p:txBody>
            <a:bodyPr wrap="square">
              <a:spAutoFit/>
            </a:bodyPr>
            <a:lstStyle/>
            <a:p>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keep</a:t>
              </a:r>
              <a:endParaRPr lang="zh-CN" altLang="en-US" sz="2800" dirty="0"/>
            </a:p>
          </p:txBody>
        </p:sp>
        <p:sp>
          <p:nvSpPr>
            <p:cNvPr id="28" name="文本框 27">
              <a:extLst>
                <a:ext uri="{FF2B5EF4-FFF2-40B4-BE49-F238E27FC236}">
                  <a16:creationId xmlns:a16="http://schemas.microsoft.com/office/drawing/2014/main" id="{5830DC8C-DB0A-40A9-92B3-2E6F0F3FF1C0}"/>
                </a:ext>
              </a:extLst>
            </p:cNvPr>
            <p:cNvSpPr txBox="1"/>
            <p:nvPr/>
          </p:nvSpPr>
          <p:spPr>
            <a:xfrm>
              <a:off x="22278136" y="8350008"/>
              <a:ext cx="2053726" cy="646331"/>
            </a:xfrm>
            <a:prstGeom prst="rect">
              <a:avLst/>
            </a:prstGeom>
            <a:noFill/>
          </p:spPr>
          <p:txBody>
            <a:bodyPr wrap="square">
              <a:spAutoFit/>
            </a:bodyPr>
            <a:lstStyle/>
            <a:p>
              <a:r>
                <a:rPr lang="en-US" altLang="zh-CN" sz="3600" b="1" dirty="0">
                  <a:solidFill>
                    <a:prstClr val="black"/>
                  </a:solidFill>
                  <a:latin typeface="Arial"/>
                  <a:ea typeface="DengXian" panose="02010600030101010101" pitchFamily="2" charset="-122"/>
                </a:rPr>
                <a:t>ski</a:t>
              </a:r>
              <a:r>
                <a:rPr kumimoji="0" lang="en-US" altLang="zh-CN" sz="3600" b="1"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p</a:t>
              </a:r>
              <a:endParaRPr lang="zh-CN" altLang="en-US" sz="2800" dirty="0"/>
            </a:p>
          </p:txBody>
        </p:sp>
        <p:cxnSp>
          <p:nvCxnSpPr>
            <p:cNvPr id="8" name="连接符: 肘形 7">
              <a:extLst>
                <a:ext uri="{FF2B5EF4-FFF2-40B4-BE49-F238E27FC236}">
                  <a16:creationId xmlns:a16="http://schemas.microsoft.com/office/drawing/2014/main" id="{78B62D6D-B585-4451-A95F-E5DA16F74009}"/>
                </a:ext>
              </a:extLst>
            </p:cNvPr>
            <p:cNvCxnSpPr>
              <a:stCxn id="24" idx="2"/>
              <a:endCxn id="27" idx="1"/>
            </p:cNvCxnSpPr>
            <p:nvPr/>
          </p:nvCxnSpPr>
          <p:spPr>
            <a:xfrm rot="16200000" flipH="1">
              <a:off x="21664633" y="7037586"/>
              <a:ext cx="616635" cy="610371"/>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05B95E4F-3088-4289-9567-CAE4C221D4E5}"/>
                </a:ext>
              </a:extLst>
            </p:cNvPr>
            <p:cNvCxnSpPr>
              <a:cxnSpLocks/>
              <a:stCxn id="25" idx="0"/>
              <a:endCxn id="28" idx="1"/>
            </p:cNvCxnSpPr>
            <p:nvPr/>
          </p:nvCxnSpPr>
          <p:spPr>
            <a:xfrm rot="5400000" flipH="1" flipV="1">
              <a:off x="21723135" y="8617805"/>
              <a:ext cx="499631" cy="610371"/>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Object 304">
            <a:extLst>
              <a:ext uri="{FF2B5EF4-FFF2-40B4-BE49-F238E27FC236}">
                <a16:creationId xmlns:a16="http://schemas.microsoft.com/office/drawing/2014/main" id="{91B205C4-0E9D-42D2-9CE8-2AF0C1FAB922}"/>
              </a:ext>
            </a:extLst>
          </p:cNvPr>
          <p:cNvSpPr txBox="1"/>
          <p:nvPr/>
        </p:nvSpPr>
        <p:spPr>
          <a:xfrm>
            <a:off x="672193" y="324273"/>
            <a:ext cx="1741427" cy="1311263"/>
          </a:xfrm>
          <a:prstGeom prst="rect">
            <a:avLst/>
          </a:prstGeom>
        </p:spPr>
        <p:txBody>
          <a:bodyPr vert="horz" rtlCol="0" anchor="t" anchorCtr="0">
            <a:noAutofit/>
          </a:bodyPr>
          <a:lstStyle/>
          <a:p>
            <a:pPr algn="ctr">
              <a:lnSpc>
                <a:spcPct val="110000"/>
              </a:lnSpc>
            </a:pPr>
            <a:r>
              <a:rPr lang="zh-CN" sz="6600" b="0" i="0" dirty="0">
                <a:solidFill>
                  <a:srgbClr val="EE7470"/>
                </a:solidFill>
                <a:latin typeface="OPPOSans-H" panose="00020600040101010101" charset="-122"/>
                <a:ea typeface="OPPOSans-H" panose="00020600040101010101" charset="-122"/>
              </a:rPr>
              <a:t>01</a:t>
            </a:r>
            <a:endParaRPr lang="zh-CN" altLang="en-US" sz="800" dirty="0"/>
          </a:p>
        </p:txBody>
      </p:sp>
      <p:sp>
        <p:nvSpPr>
          <p:cNvPr id="37" name="Object 305">
            <a:extLst>
              <a:ext uri="{FF2B5EF4-FFF2-40B4-BE49-F238E27FC236}">
                <a16:creationId xmlns:a16="http://schemas.microsoft.com/office/drawing/2014/main" id="{BF03F3DC-F194-4B55-9A98-9A4054B4DD3C}"/>
              </a:ext>
            </a:extLst>
          </p:cNvPr>
          <p:cNvSpPr txBox="1"/>
          <p:nvPr/>
        </p:nvSpPr>
        <p:spPr>
          <a:xfrm>
            <a:off x="1696357" y="486763"/>
            <a:ext cx="7563757" cy="929433"/>
          </a:xfrm>
          <a:prstGeom prst="rect">
            <a:avLst/>
          </a:prstGeom>
        </p:spPr>
        <p:txBody>
          <a:bodyPr vert="horz" rtlCol="0" anchor="t" anchorCtr="0">
            <a:noAutofit/>
          </a:bodyPr>
          <a:lstStyle/>
          <a:p>
            <a:pPr algn="ctr">
              <a:lnSpc>
                <a:spcPct val="110000"/>
              </a:lnSpc>
            </a:pPr>
            <a:r>
              <a:rPr lang="en-US" altLang="zh-CN" sz="5400" b="0" i="0" dirty="0">
                <a:solidFill>
                  <a:srgbClr val="333333"/>
                </a:solidFill>
                <a:latin typeface="OPPOSans-B" panose="00020600040101010101" charset="-122"/>
                <a:ea typeface="OPPOSans-B" panose="00020600040101010101" charset="-122"/>
              </a:rPr>
              <a:t>Text files collection</a:t>
            </a:r>
          </a:p>
          <a:p>
            <a:pPr algn="ctr">
              <a:lnSpc>
                <a:spcPct val="110000"/>
              </a:lnSpc>
            </a:pPr>
            <a:endParaRPr lang="zh-CN" altLang="en-US" sz="9600" dirty="0"/>
          </a:p>
        </p:txBody>
      </p:sp>
      <p:sp>
        <p:nvSpPr>
          <p:cNvPr id="38" name="文本框 37">
            <a:extLst>
              <a:ext uri="{FF2B5EF4-FFF2-40B4-BE49-F238E27FC236}">
                <a16:creationId xmlns:a16="http://schemas.microsoft.com/office/drawing/2014/main" id="{9AFA3185-10EB-4746-A903-CCC80A8D01AB}"/>
              </a:ext>
            </a:extLst>
          </p:cNvPr>
          <p:cNvSpPr txBox="1"/>
          <p:nvPr/>
        </p:nvSpPr>
        <p:spPr>
          <a:xfrm>
            <a:off x="11873812" y="12547162"/>
            <a:ext cx="3634276" cy="646331"/>
          </a:xfrm>
          <a:prstGeom prst="rect">
            <a:avLst/>
          </a:prstGeom>
          <a:noFill/>
        </p:spPr>
        <p:txBody>
          <a:bodyPr wrap="square">
            <a:spAutoFit/>
          </a:bodyPr>
          <a:lstStyle/>
          <a:p>
            <a:r>
              <a:rPr lang="en-US" altLang="zh-CN" sz="3600" b="1" dirty="0">
                <a:solidFill>
                  <a:prstClr val="black"/>
                </a:solidFill>
                <a:latin typeface="Arial"/>
                <a:ea typeface="DengXian" panose="02010600030101010101" pitchFamily="2" charset="-122"/>
              </a:rPr>
              <a:t>Index of book</a:t>
            </a:r>
            <a:endParaRPr lang="zh-CN" altLang="en-US" sz="2800" dirty="0"/>
          </a:p>
        </p:txBody>
      </p:sp>
      <p:cxnSp>
        <p:nvCxnSpPr>
          <p:cNvPr id="14" name="直接箭头连接符 13">
            <a:extLst>
              <a:ext uri="{FF2B5EF4-FFF2-40B4-BE49-F238E27FC236}">
                <a16:creationId xmlns:a16="http://schemas.microsoft.com/office/drawing/2014/main" id="{1DBDEABC-EE37-4591-BF7D-DFB97C89278B}"/>
              </a:ext>
            </a:extLst>
          </p:cNvPr>
          <p:cNvCxnSpPr>
            <a:cxnSpLocks/>
            <a:stCxn id="18" idx="2"/>
          </p:cNvCxnSpPr>
          <p:nvPr/>
        </p:nvCxnSpPr>
        <p:spPr>
          <a:xfrm>
            <a:off x="12474494" y="11405628"/>
            <a:ext cx="217263" cy="11017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75D0DA7-5BE4-4541-8B5D-EB71EB431774}"/>
              </a:ext>
            </a:extLst>
          </p:cNvPr>
          <p:cNvCxnSpPr>
            <a:cxnSpLocks/>
            <a:stCxn id="19" idx="2"/>
          </p:cNvCxnSpPr>
          <p:nvPr/>
        </p:nvCxnSpPr>
        <p:spPr>
          <a:xfrm flipH="1">
            <a:off x="14151429" y="11420409"/>
            <a:ext cx="218894" cy="10599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bject 305">
            <a:extLst>
              <a:ext uri="{FF2B5EF4-FFF2-40B4-BE49-F238E27FC236}">
                <a16:creationId xmlns:a16="http://schemas.microsoft.com/office/drawing/2014/main" id="{BE510D24-260B-430C-9E8F-5C07E774BF3C}"/>
              </a:ext>
            </a:extLst>
          </p:cNvPr>
          <p:cNvSpPr txBox="1"/>
          <p:nvPr/>
        </p:nvSpPr>
        <p:spPr>
          <a:xfrm rot="18780093">
            <a:off x="-524330" y="-2494116"/>
            <a:ext cx="7563757" cy="929433"/>
          </a:xfrm>
          <a:prstGeom prst="rect">
            <a:avLst/>
          </a:prstGeom>
        </p:spPr>
        <p:txBody>
          <a:bodyPr vert="horz" rtlCol="0" anchor="t" anchorCtr="0">
            <a:noAutofit/>
          </a:bodyPr>
          <a:lstStyle/>
          <a:p>
            <a:pPr algn="ctr">
              <a:lnSpc>
                <a:spcPct val="110000"/>
              </a:lnSpc>
            </a:pPr>
            <a:r>
              <a:rPr lang="en-US" altLang="zh-CN" sz="5400" b="0" i="0" dirty="0">
                <a:solidFill>
                  <a:srgbClr val="333333"/>
                </a:solidFill>
                <a:latin typeface="OPPOSans-B" panose="00020600040101010101" charset="-122"/>
                <a:ea typeface="OPPOSans-B" panose="00020600040101010101" charset="-122"/>
              </a:rPr>
              <a:t>Data Storage</a:t>
            </a:r>
          </a:p>
          <a:p>
            <a:pPr algn="ctr">
              <a:lnSpc>
                <a:spcPct val="110000"/>
              </a:lnSpc>
            </a:pPr>
            <a:endParaRPr lang="zh-CN" altLang="en-US" sz="9600" dirty="0"/>
          </a:p>
        </p:txBody>
      </p:sp>
    </p:spTree>
    <p:extLst>
      <p:ext uri="{BB962C8B-B14F-4D97-AF65-F5344CB8AC3E}">
        <p14:creationId xmlns:p14="http://schemas.microsoft.com/office/powerpoint/2010/main" val="3850129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5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250"/>
                                        <p:tgtEl>
                                          <p:spTgt spid="12"/>
                                        </p:tgtEl>
                                      </p:cBhvr>
                                    </p:animEffect>
                                  </p:childTnLst>
                                </p:cTn>
                              </p:par>
                              <p:par>
                                <p:cTn id="18" presetID="22" presetClass="entr" presetSubtype="1"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up)">
                                      <p:cBhvr>
                                        <p:cTn id="20" dur="250"/>
                                        <p:tgtEl>
                                          <p:spTgt spid="41"/>
                                        </p:tgtEl>
                                      </p:cBhvr>
                                    </p:animEffect>
                                  </p:childTnLst>
                                </p:cTn>
                              </p:par>
                              <p:par>
                                <p:cTn id="21" presetID="22"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3977FE6-0595-4A4A-84F3-1290B43ADF3F}"/>
              </a:ext>
            </a:extLst>
          </p:cNvPr>
          <p:cNvSpPr/>
          <p:nvPr/>
        </p:nvSpPr>
        <p:spPr>
          <a:xfrm>
            <a:off x="12981513" y="2538255"/>
            <a:ext cx="4194743" cy="10000343"/>
          </a:xfrm>
          <a:prstGeom prst="rect">
            <a:avLst/>
          </a:prstGeom>
          <a:solidFill>
            <a:schemeClr val="bg1"/>
          </a:solidFill>
          <a:ln>
            <a:noFill/>
          </a:ln>
          <a:effectLst>
            <a:innerShdw blurRad="215900" dist="203200" dir="13500000">
              <a:prstClr val="black">
                <a:alpha val="43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A88982F-9995-4B2B-A4F1-E249F28BAE7E}"/>
              </a:ext>
            </a:extLst>
          </p:cNvPr>
          <p:cNvSpPr/>
          <p:nvPr/>
        </p:nvSpPr>
        <p:spPr>
          <a:xfrm>
            <a:off x="1696357" y="2496457"/>
            <a:ext cx="10640786" cy="10000343"/>
          </a:xfrm>
          <a:prstGeom prst="rect">
            <a:avLst/>
          </a:prstGeom>
          <a:solidFill>
            <a:schemeClr val="accent5">
              <a:lumMod val="75000"/>
            </a:schemeClr>
          </a:solidFill>
          <a:ln>
            <a:noFill/>
          </a:ln>
          <a:effectLst>
            <a:innerShdw blurRad="215900" dist="203200" dir="13500000">
              <a:prstClr val="black">
                <a:alpha val="43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C275993-E761-4682-8496-E89B3CC98830}"/>
              </a:ext>
            </a:extLst>
          </p:cNvPr>
          <p:cNvSpPr txBox="1"/>
          <p:nvPr/>
        </p:nvSpPr>
        <p:spPr>
          <a:xfrm>
            <a:off x="2398601" y="4252131"/>
            <a:ext cx="3914004" cy="1015663"/>
          </a:xfrm>
          <a:prstGeom prst="rect">
            <a:avLst/>
          </a:prstGeom>
          <a:noFill/>
        </p:spPr>
        <p:txBody>
          <a:bodyPr wrap="square">
            <a:spAutoFit/>
          </a:bodyPr>
          <a:lstStyle/>
          <a:p>
            <a:r>
              <a:rPr lang="en-US" altLang="zh-CN" sz="6000" dirty="0">
                <a:solidFill>
                  <a:schemeClr val="bg1"/>
                </a:solidFill>
              </a:rPr>
              <a:t>Filename:</a:t>
            </a:r>
            <a:endParaRPr lang="zh-CN" altLang="en-US" sz="6000" dirty="0">
              <a:solidFill>
                <a:schemeClr val="bg1"/>
              </a:solidFill>
            </a:endParaRPr>
          </a:p>
        </p:txBody>
      </p:sp>
      <p:sp>
        <p:nvSpPr>
          <p:cNvPr id="39" name="文本框 38">
            <a:extLst>
              <a:ext uri="{FF2B5EF4-FFF2-40B4-BE49-F238E27FC236}">
                <a16:creationId xmlns:a16="http://schemas.microsoft.com/office/drawing/2014/main" id="{1ED95BF8-36F4-45FD-8115-835BD88399F4}"/>
              </a:ext>
            </a:extLst>
          </p:cNvPr>
          <p:cNvSpPr txBox="1"/>
          <p:nvPr/>
        </p:nvSpPr>
        <p:spPr>
          <a:xfrm>
            <a:off x="7354712" y="4176839"/>
            <a:ext cx="1172967" cy="1015663"/>
          </a:xfrm>
          <a:prstGeom prst="rect">
            <a:avLst/>
          </a:prstGeom>
          <a:noFill/>
        </p:spPr>
        <p:txBody>
          <a:bodyPr wrap="square">
            <a:spAutoFit/>
          </a:bodyPr>
          <a:lstStyle/>
          <a:p>
            <a:r>
              <a:rPr kumimoji="0" lang="en-US" altLang="zh-CN" sz="6000" b="0" i="0" u="none" strike="noStrike" kern="1200" cap="none" spc="0" normalizeH="0" baseline="0" noProof="0" dirty="0">
                <a:ln>
                  <a:noFill/>
                </a:ln>
                <a:solidFill>
                  <a:schemeClr val="bg1"/>
                </a:solidFill>
                <a:effectLst/>
                <a:uLnTx/>
                <a:uFillTx/>
                <a:latin typeface="Arial"/>
                <a:ea typeface="DengXian" panose="02010600030101010101" pitchFamily="2" charset="-122"/>
                <a:cs typeface="+mn-cs"/>
              </a:rPr>
              <a:t>_</a:t>
            </a:r>
            <a:endParaRPr lang="zh-CN" altLang="en-US" sz="4400" dirty="0">
              <a:solidFill>
                <a:schemeClr val="bg1"/>
              </a:solidFill>
            </a:endParaRPr>
          </a:p>
        </p:txBody>
      </p:sp>
      <p:sp>
        <p:nvSpPr>
          <p:cNvPr id="47" name="文本框 46">
            <a:extLst>
              <a:ext uri="{FF2B5EF4-FFF2-40B4-BE49-F238E27FC236}">
                <a16:creationId xmlns:a16="http://schemas.microsoft.com/office/drawing/2014/main" id="{A06A8651-DE01-48D9-BC83-5DCC7464148A}"/>
              </a:ext>
            </a:extLst>
          </p:cNvPr>
          <p:cNvSpPr txBox="1"/>
          <p:nvPr/>
        </p:nvSpPr>
        <p:spPr>
          <a:xfrm>
            <a:off x="10052256" y="4287136"/>
            <a:ext cx="1500486" cy="1015663"/>
          </a:xfrm>
          <a:prstGeom prst="rect">
            <a:avLst/>
          </a:prstGeom>
          <a:noFill/>
        </p:spPr>
        <p:txBody>
          <a:bodyPr wrap="square">
            <a:spAutoFit/>
          </a:bodyPr>
          <a:lstStyle/>
          <a:p>
            <a:r>
              <a:rPr kumimoji="0" lang="en-US" altLang="zh-CN" sz="6000" b="0" i="0" u="none" strike="noStrike" kern="1200" cap="none" spc="0" normalizeH="0" baseline="0" noProof="0" dirty="0">
                <a:ln>
                  <a:noFill/>
                </a:ln>
                <a:solidFill>
                  <a:schemeClr val="bg1"/>
                </a:solidFill>
                <a:effectLst/>
                <a:uLnTx/>
                <a:uFillTx/>
                <a:latin typeface="Arial"/>
                <a:ea typeface="DengXian" panose="02010600030101010101" pitchFamily="2" charset="-122"/>
                <a:cs typeface="+mn-cs"/>
              </a:rPr>
              <a:t>.txt</a:t>
            </a:r>
            <a:endParaRPr lang="zh-CN" altLang="en-US" sz="4400" dirty="0">
              <a:solidFill>
                <a:schemeClr val="bg1"/>
              </a:solidFill>
            </a:endParaRPr>
          </a:p>
        </p:txBody>
      </p:sp>
      <p:sp>
        <p:nvSpPr>
          <p:cNvPr id="18" name="文本框 17">
            <a:extLst>
              <a:ext uri="{FF2B5EF4-FFF2-40B4-BE49-F238E27FC236}">
                <a16:creationId xmlns:a16="http://schemas.microsoft.com/office/drawing/2014/main" id="{C1D259D0-0313-403B-A460-64CAA159FD96}"/>
              </a:ext>
            </a:extLst>
          </p:cNvPr>
          <p:cNvSpPr txBox="1"/>
          <p:nvPr/>
        </p:nvSpPr>
        <p:spPr>
          <a:xfrm>
            <a:off x="2398601" y="8791307"/>
            <a:ext cx="3388404" cy="1015663"/>
          </a:xfrm>
          <a:prstGeom prst="rect">
            <a:avLst/>
          </a:prstGeom>
          <a:noFill/>
        </p:spPr>
        <p:txBody>
          <a:bodyPr wrap="square">
            <a:spAutoFit/>
          </a:bodyPr>
          <a:lstStyle/>
          <a:p>
            <a:r>
              <a:rPr lang="en-US" altLang="zh-CN" sz="6000" dirty="0">
                <a:solidFill>
                  <a:schemeClr val="bg1"/>
                </a:solidFill>
              </a:rPr>
              <a:t>csv File:</a:t>
            </a:r>
            <a:endParaRPr lang="zh-CN" altLang="en-US" sz="6000" dirty="0">
              <a:solidFill>
                <a:schemeClr val="bg1"/>
              </a:solidFill>
            </a:endParaRPr>
          </a:p>
        </p:txBody>
      </p:sp>
      <p:sp>
        <p:nvSpPr>
          <p:cNvPr id="19" name="文本框 18">
            <a:extLst>
              <a:ext uri="{FF2B5EF4-FFF2-40B4-BE49-F238E27FC236}">
                <a16:creationId xmlns:a16="http://schemas.microsoft.com/office/drawing/2014/main" id="{C56FFA66-576C-4EB5-89A3-C7DB02FA2A81}"/>
              </a:ext>
            </a:extLst>
          </p:cNvPr>
          <p:cNvSpPr txBox="1"/>
          <p:nvPr/>
        </p:nvSpPr>
        <p:spPr>
          <a:xfrm>
            <a:off x="17728045" y="5686063"/>
            <a:ext cx="5329199" cy="707886"/>
          </a:xfrm>
          <a:prstGeom prst="rect">
            <a:avLst/>
          </a:prstGeom>
          <a:noFill/>
        </p:spPr>
        <p:txBody>
          <a:bodyPr wrap="square">
            <a:spAutoFit/>
          </a:bodyPr>
          <a:lstStyle/>
          <a:p>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Unacceptable notation </a:t>
            </a:r>
            <a:endParaRPr lang="zh-CN" altLang="en-US" sz="2800" dirty="0"/>
          </a:p>
        </p:txBody>
      </p:sp>
      <p:sp>
        <p:nvSpPr>
          <p:cNvPr id="55" name="文本框 54">
            <a:extLst>
              <a:ext uri="{FF2B5EF4-FFF2-40B4-BE49-F238E27FC236}">
                <a16:creationId xmlns:a16="http://schemas.microsoft.com/office/drawing/2014/main" id="{9B3DF25B-315B-424D-A936-AE9C690D2C08}"/>
              </a:ext>
            </a:extLst>
          </p:cNvPr>
          <p:cNvSpPr txBox="1"/>
          <p:nvPr/>
        </p:nvSpPr>
        <p:spPr>
          <a:xfrm>
            <a:off x="5981649" y="4351264"/>
            <a:ext cx="1741820" cy="923330"/>
          </a:xfrm>
          <a:prstGeom prst="rect">
            <a:avLst/>
          </a:prstGeom>
          <a:noFill/>
        </p:spPr>
        <p:txBody>
          <a:bodyPr wrap="square">
            <a:spAutoFit/>
          </a:bodyPr>
          <a:lstStyle/>
          <a:p>
            <a:r>
              <a:rPr kumimoji="0" lang="en-US" altLang="zh-CN" sz="5400" b="1" i="0" u="none" strike="noStrike" kern="1200" cap="none" spc="0" normalizeH="0" baseline="0" noProof="0" dirty="0">
                <a:ln>
                  <a:noFill/>
                </a:ln>
                <a:solidFill>
                  <a:schemeClr val="bg1"/>
                </a:solidFill>
                <a:effectLst/>
                <a:uLnTx/>
                <a:uFillTx/>
                <a:latin typeface="Arial"/>
                <a:ea typeface="DengXian" panose="02010600030101010101" pitchFamily="2" charset="-122"/>
                <a:cs typeface="+mn-cs"/>
              </a:rPr>
              <a:t>Title</a:t>
            </a:r>
            <a:endParaRPr lang="zh-CN" altLang="en-US" sz="4400" dirty="0">
              <a:solidFill>
                <a:schemeClr val="bg1"/>
              </a:solidFill>
            </a:endParaRPr>
          </a:p>
        </p:txBody>
      </p:sp>
      <p:sp>
        <p:nvSpPr>
          <p:cNvPr id="59" name="文本框 58">
            <a:extLst>
              <a:ext uri="{FF2B5EF4-FFF2-40B4-BE49-F238E27FC236}">
                <a16:creationId xmlns:a16="http://schemas.microsoft.com/office/drawing/2014/main" id="{8E58A44D-0DB4-4656-B33F-E511F39124A4}"/>
              </a:ext>
            </a:extLst>
          </p:cNvPr>
          <p:cNvSpPr txBox="1"/>
          <p:nvPr/>
        </p:nvSpPr>
        <p:spPr>
          <a:xfrm>
            <a:off x="7853528" y="4324321"/>
            <a:ext cx="2667000" cy="923330"/>
          </a:xfrm>
          <a:prstGeom prst="rect">
            <a:avLst/>
          </a:prstGeom>
          <a:noFill/>
        </p:spPr>
        <p:txBody>
          <a:bodyPr wrap="square">
            <a:spAutoFit/>
          </a:bodyPr>
          <a:lstStyle/>
          <a:p>
            <a:r>
              <a:rPr kumimoji="0" lang="en-US" altLang="zh-CN" sz="5400" b="1" i="0" u="none" strike="noStrike" kern="1200" cap="none" spc="0" normalizeH="0" baseline="0" noProof="0" dirty="0">
                <a:ln>
                  <a:noFill/>
                </a:ln>
                <a:solidFill>
                  <a:schemeClr val="bg1"/>
                </a:solidFill>
                <a:effectLst/>
                <a:uLnTx/>
                <a:uFillTx/>
                <a:latin typeface="Arial"/>
                <a:ea typeface="DengXian" panose="02010600030101010101" pitchFamily="2" charset="-122"/>
                <a:cs typeface="+mn-cs"/>
              </a:rPr>
              <a:t>Author</a:t>
            </a:r>
            <a:endParaRPr lang="zh-CN" altLang="en-US" sz="4400" dirty="0">
              <a:solidFill>
                <a:schemeClr val="bg1"/>
              </a:solidFill>
            </a:endParaRPr>
          </a:p>
        </p:txBody>
      </p:sp>
      <p:sp>
        <p:nvSpPr>
          <p:cNvPr id="36" name="Object 304">
            <a:extLst>
              <a:ext uri="{FF2B5EF4-FFF2-40B4-BE49-F238E27FC236}">
                <a16:creationId xmlns:a16="http://schemas.microsoft.com/office/drawing/2014/main" id="{91B205C4-0E9D-42D2-9CE8-2AF0C1FAB922}"/>
              </a:ext>
            </a:extLst>
          </p:cNvPr>
          <p:cNvSpPr txBox="1"/>
          <p:nvPr/>
        </p:nvSpPr>
        <p:spPr>
          <a:xfrm>
            <a:off x="672193" y="324273"/>
            <a:ext cx="1741427" cy="1311263"/>
          </a:xfrm>
          <a:prstGeom prst="rect">
            <a:avLst/>
          </a:prstGeom>
        </p:spPr>
        <p:txBody>
          <a:bodyPr vert="horz" rtlCol="0" anchor="t" anchorCtr="0">
            <a:noAutofit/>
          </a:bodyPr>
          <a:lstStyle/>
          <a:p>
            <a:pPr algn="ctr">
              <a:lnSpc>
                <a:spcPct val="110000"/>
              </a:lnSpc>
            </a:pPr>
            <a:r>
              <a:rPr lang="zh-CN" sz="6600" b="0" i="0" dirty="0">
                <a:solidFill>
                  <a:srgbClr val="EE7470"/>
                </a:solidFill>
                <a:latin typeface="OPPOSans-H" panose="00020600040101010101" charset="-122"/>
                <a:ea typeface="OPPOSans-H" panose="00020600040101010101" charset="-122"/>
              </a:rPr>
              <a:t>01</a:t>
            </a:r>
            <a:endParaRPr lang="zh-CN" altLang="en-US" sz="800" dirty="0"/>
          </a:p>
        </p:txBody>
      </p:sp>
      <p:sp>
        <p:nvSpPr>
          <p:cNvPr id="37" name="Object 305">
            <a:extLst>
              <a:ext uri="{FF2B5EF4-FFF2-40B4-BE49-F238E27FC236}">
                <a16:creationId xmlns:a16="http://schemas.microsoft.com/office/drawing/2014/main" id="{BF03F3DC-F194-4B55-9A98-9A4054B4DD3C}"/>
              </a:ext>
            </a:extLst>
          </p:cNvPr>
          <p:cNvSpPr txBox="1"/>
          <p:nvPr/>
        </p:nvSpPr>
        <p:spPr>
          <a:xfrm>
            <a:off x="1159328" y="415882"/>
            <a:ext cx="7563757" cy="929433"/>
          </a:xfrm>
          <a:prstGeom prst="rect">
            <a:avLst/>
          </a:prstGeom>
        </p:spPr>
        <p:txBody>
          <a:bodyPr vert="horz" rtlCol="0" anchor="t" anchorCtr="0">
            <a:noAutofit/>
          </a:bodyPr>
          <a:lstStyle/>
          <a:p>
            <a:pPr algn="ctr">
              <a:lnSpc>
                <a:spcPct val="110000"/>
              </a:lnSpc>
            </a:pPr>
            <a:r>
              <a:rPr lang="en-US" altLang="zh-CN" sz="5400" b="0" i="0" dirty="0">
                <a:solidFill>
                  <a:srgbClr val="333333"/>
                </a:solidFill>
                <a:latin typeface="OPPOSans-B" panose="00020600040101010101" charset="-122"/>
                <a:ea typeface="OPPOSans-B" panose="00020600040101010101" charset="-122"/>
              </a:rPr>
              <a:t>Data Storage</a:t>
            </a:r>
          </a:p>
          <a:p>
            <a:pPr algn="ctr">
              <a:lnSpc>
                <a:spcPct val="110000"/>
              </a:lnSpc>
            </a:pPr>
            <a:endParaRPr lang="zh-CN" altLang="en-US" sz="9600" dirty="0"/>
          </a:p>
        </p:txBody>
      </p:sp>
      <p:sp>
        <p:nvSpPr>
          <p:cNvPr id="26" name="文本框 25">
            <a:extLst>
              <a:ext uri="{FF2B5EF4-FFF2-40B4-BE49-F238E27FC236}">
                <a16:creationId xmlns:a16="http://schemas.microsoft.com/office/drawing/2014/main" id="{EF580316-1952-4A01-8F06-4CF4C7001F5C}"/>
              </a:ext>
            </a:extLst>
          </p:cNvPr>
          <p:cNvSpPr txBox="1"/>
          <p:nvPr/>
        </p:nvSpPr>
        <p:spPr>
          <a:xfrm>
            <a:off x="13468460" y="3549015"/>
            <a:ext cx="3309494" cy="830997"/>
          </a:xfrm>
          <a:prstGeom prst="rect">
            <a:avLst/>
          </a:prstGeom>
          <a:noFill/>
        </p:spPr>
        <p:txBody>
          <a:bodyPr wrap="square">
            <a:spAutoFit/>
          </a:bodyPr>
          <a:lstStyle/>
          <a:p>
            <a:pPr algn="ctr"/>
            <a:r>
              <a:rPr lang="en-US" altLang="zh-CN" sz="4800" b="1" dirty="0"/>
              <a:t>Text type:</a:t>
            </a:r>
            <a:endParaRPr lang="zh-CN" altLang="en-US" sz="4800" b="1" dirty="0"/>
          </a:p>
        </p:txBody>
      </p:sp>
      <p:sp>
        <p:nvSpPr>
          <p:cNvPr id="29" name="文本框 28">
            <a:extLst>
              <a:ext uri="{FF2B5EF4-FFF2-40B4-BE49-F238E27FC236}">
                <a16:creationId xmlns:a16="http://schemas.microsoft.com/office/drawing/2014/main" id="{AFC54879-EC4D-461C-B13B-A7FCE8B21067}"/>
              </a:ext>
            </a:extLst>
          </p:cNvPr>
          <p:cNvSpPr txBox="1"/>
          <p:nvPr/>
        </p:nvSpPr>
        <p:spPr>
          <a:xfrm>
            <a:off x="13568731" y="6708151"/>
            <a:ext cx="2797915" cy="830997"/>
          </a:xfrm>
          <a:prstGeom prst="rect">
            <a:avLst/>
          </a:prstGeom>
          <a:noFill/>
        </p:spPr>
        <p:txBody>
          <a:bodyPr wrap="square">
            <a:spAutoFit/>
          </a:bodyPr>
          <a:lstStyle/>
          <a:p>
            <a:pPr algn="ctr"/>
            <a:r>
              <a:rPr lang="en-US" altLang="zh-CN" sz="4800" b="1" dirty="0"/>
              <a:t>Title:</a:t>
            </a:r>
            <a:endParaRPr lang="zh-CN" altLang="en-US" sz="4800" b="1" dirty="0"/>
          </a:p>
        </p:txBody>
      </p:sp>
      <p:sp>
        <p:nvSpPr>
          <p:cNvPr id="30" name="文本框 29">
            <a:extLst>
              <a:ext uri="{FF2B5EF4-FFF2-40B4-BE49-F238E27FC236}">
                <a16:creationId xmlns:a16="http://schemas.microsoft.com/office/drawing/2014/main" id="{56FAD7F3-7975-44C0-8FFD-FEA97167B19E}"/>
              </a:ext>
            </a:extLst>
          </p:cNvPr>
          <p:cNvSpPr txBox="1"/>
          <p:nvPr/>
        </p:nvSpPr>
        <p:spPr>
          <a:xfrm>
            <a:off x="19564733" y="7438608"/>
            <a:ext cx="1655821" cy="707886"/>
          </a:xfrm>
          <a:prstGeom prst="rect">
            <a:avLst/>
          </a:prstGeom>
          <a:noFill/>
        </p:spPr>
        <p:txBody>
          <a:bodyPr wrap="square">
            <a:spAutoFit/>
          </a:bodyPr>
          <a:lstStyle/>
          <a:p>
            <a:r>
              <a:rPr lang="en-US" altLang="zh-CN" sz="4000" dirty="0">
                <a:solidFill>
                  <a:prstClr val="black"/>
                </a:solidFill>
                <a:latin typeface="Arial"/>
                <a:ea typeface="DengXian" panose="02010600030101010101" pitchFamily="2" charset="-122"/>
              </a:rPr>
              <a:t>S</a:t>
            </a:r>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pace</a:t>
            </a:r>
            <a:endParaRPr lang="zh-CN" altLang="en-US" sz="2800" dirty="0"/>
          </a:p>
        </p:txBody>
      </p:sp>
      <p:sp>
        <p:nvSpPr>
          <p:cNvPr id="3" name="箭头: 下 2">
            <a:extLst>
              <a:ext uri="{FF2B5EF4-FFF2-40B4-BE49-F238E27FC236}">
                <a16:creationId xmlns:a16="http://schemas.microsoft.com/office/drawing/2014/main" id="{CDE88715-6FB2-45D9-AEAC-A1A90494AA0E}"/>
              </a:ext>
            </a:extLst>
          </p:cNvPr>
          <p:cNvSpPr/>
          <p:nvPr/>
        </p:nvSpPr>
        <p:spPr>
          <a:xfrm>
            <a:off x="19970752" y="6620739"/>
            <a:ext cx="667657" cy="707886"/>
          </a:xfrm>
          <a:prstGeom prst="downArrow">
            <a:avLst/>
          </a:prstGeom>
          <a:solidFill>
            <a:schemeClr val="accent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36CC6F1-803A-407A-9CCF-931B92DF19CE}"/>
              </a:ext>
            </a:extLst>
          </p:cNvPr>
          <p:cNvSpPr txBox="1"/>
          <p:nvPr/>
        </p:nvSpPr>
        <p:spPr>
          <a:xfrm>
            <a:off x="13679926" y="9867287"/>
            <a:ext cx="2797915" cy="830997"/>
          </a:xfrm>
          <a:prstGeom prst="rect">
            <a:avLst/>
          </a:prstGeom>
          <a:noFill/>
        </p:spPr>
        <p:txBody>
          <a:bodyPr wrap="square">
            <a:spAutoFit/>
          </a:bodyPr>
          <a:lstStyle/>
          <a:p>
            <a:pPr algn="ctr"/>
            <a:r>
              <a:rPr lang="en-US" altLang="zh-CN" sz="4800" b="1" dirty="0"/>
              <a:t>Author:</a:t>
            </a:r>
            <a:endParaRPr lang="zh-CN" altLang="en-US" sz="4800" b="1" dirty="0"/>
          </a:p>
        </p:txBody>
      </p:sp>
      <p:sp>
        <p:nvSpPr>
          <p:cNvPr id="33" name="文本框 32">
            <a:extLst>
              <a:ext uri="{FF2B5EF4-FFF2-40B4-BE49-F238E27FC236}">
                <a16:creationId xmlns:a16="http://schemas.microsoft.com/office/drawing/2014/main" id="{9F5DDFB5-5513-462D-9D33-06C25D135431}"/>
              </a:ext>
            </a:extLst>
          </p:cNvPr>
          <p:cNvSpPr txBox="1"/>
          <p:nvPr/>
        </p:nvSpPr>
        <p:spPr>
          <a:xfrm>
            <a:off x="17728045" y="9159401"/>
            <a:ext cx="5329199" cy="707886"/>
          </a:xfrm>
          <a:prstGeom prst="rect">
            <a:avLst/>
          </a:prstGeom>
          <a:noFill/>
        </p:spPr>
        <p:txBody>
          <a:bodyPr wrap="square">
            <a:spAutoFit/>
          </a:bodyPr>
          <a:lstStyle/>
          <a:p>
            <a:pPr algn="ctr"/>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Multiple authors</a:t>
            </a:r>
            <a:endParaRPr lang="zh-CN" altLang="en-US" sz="2800" dirty="0"/>
          </a:p>
        </p:txBody>
      </p:sp>
      <p:sp>
        <p:nvSpPr>
          <p:cNvPr id="34" name="文本框 33">
            <a:extLst>
              <a:ext uri="{FF2B5EF4-FFF2-40B4-BE49-F238E27FC236}">
                <a16:creationId xmlns:a16="http://schemas.microsoft.com/office/drawing/2014/main" id="{2522A803-1D20-4D7A-A081-3D59482CE950}"/>
              </a:ext>
            </a:extLst>
          </p:cNvPr>
          <p:cNvSpPr txBox="1"/>
          <p:nvPr/>
        </p:nvSpPr>
        <p:spPr>
          <a:xfrm>
            <a:off x="17176256" y="10973501"/>
            <a:ext cx="6386285" cy="707886"/>
          </a:xfrm>
          <a:prstGeom prst="rect">
            <a:avLst/>
          </a:prstGeom>
          <a:noFill/>
        </p:spPr>
        <p:txBody>
          <a:bodyPr wrap="square">
            <a:spAutoFit/>
          </a:bodyPr>
          <a:lstStyle/>
          <a:p>
            <a:pPr algn="ctr"/>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Separate by </a:t>
            </a:r>
            <a:r>
              <a:rPr lang="zh-CN" altLang="en-US" sz="4000" dirty="0">
                <a:solidFill>
                  <a:prstClr val="black"/>
                </a:solidFill>
                <a:latin typeface="Arial"/>
                <a:ea typeface="DengXian" panose="02010600030101010101" pitchFamily="2" charset="-122"/>
              </a:rPr>
              <a:t>“</a:t>
            </a:r>
            <a:r>
              <a:rPr lang="en-US" altLang="zh-CN" sz="4000" dirty="0">
                <a:solidFill>
                  <a:prstClr val="black"/>
                </a:solidFill>
                <a:latin typeface="Arial"/>
                <a:ea typeface="DengXian" panose="02010600030101010101" pitchFamily="2" charset="-122"/>
              </a:rPr>
              <a:t>&amp;</a:t>
            </a:r>
            <a:r>
              <a:rPr lang="zh-CN" altLang="en-US" sz="4000" dirty="0">
                <a:solidFill>
                  <a:prstClr val="black"/>
                </a:solidFill>
                <a:latin typeface="Arial"/>
                <a:ea typeface="DengXian" panose="02010600030101010101" pitchFamily="2" charset="-122"/>
              </a:rPr>
              <a:t>”</a:t>
            </a:r>
            <a:endParaRPr lang="zh-CN" altLang="en-US" sz="2800" dirty="0"/>
          </a:p>
        </p:txBody>
      </p:sp>
      <p:sp>
        <p:nvSpPr>
          <p:cNvPr id="35" name="箭头: 下 34">
            <a:extLst>
              <a:ext uri="{FF2B5EF4-FFF2-40B4-BE49-F238E27FC236}">
                <a16:creationId xmlns:a16="http://schemas.microsoft.com/office/drawing/2014/main" id="{2E6D1BF9-087E-4033-95BE-6AA695BAB144}"/>
              </a:ext>
            </a:extLst>
          </p:cNvPr>
          <p:cNvSpPr/>
          <p:nvPr/>
        </p:nvSpPr>
        <p:spPr>
          <a:xfrm>
            <a:off x="19970752" y="10094077"/>
            <a:ext cx="667657" cy="707886"/>
          </a:xfrm>
          <a:prstGeom prst="downArrow">
            <a:avLst/>
          </a:prstGeom>
          <a:solidFill>
            <a:schemeClr val="accent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A32F132-7B86-42AF-B340-EBA799022602}"/>
              </a:ext>
            </a:extLst>
          </p:cNvPr>
          <p:cNvSpPr txBox="1"/>
          <p:nvPr/>
        </p:nvSpPr>
        <p:spPr>
          <a:xfrm>
            <a:off x="6443531" y="7854152"/>
            <a:ext cx="3388404" cy="3168000"/>
          </a:xfrm>
          <a:prstGeom prst="rect">
            <a:avLst/>
          </a:prstGeom>
          <a:noFill/>
        </p:spPr>
        <p:txBody>
          <a:bodyPr wrap="square">
            <a:spAutoFit/>
          </a:bodyPr>
          <a:lstStyle/>
          <a:p>
            <a:r>
              <a:rPr lang="en-US" altLang="zh-CN" sz="4800" dirty="0">
                <a:solidFill>
                  <a:schemeClr val="bg1"/>
                </a:solidFill>
              </a:rPr>
              <a:t>1. Index</a:t>
            </a:r>
          </a:p>
          <a:p>
            <a:r>
              <a:rPr lang="en-US" altLang="zh-CN" sz="4800" dirty="0">
                <a:solidFill>
                  <a:schemeClr val="bg1"/>
                </a:solidFill>
              </a:rPr>
              <a:t>2. Title</a:t>
            </a:r>
          </a:p>
          <a:p>
            <a:r>
              <a:rPr lang="en-US" altLang="zh-CN" sz="4800" dirty="0">
                <a:solidFill>
                  <a:schemeClr val="bg1"/>
                </a:solidFill>
              </a:rPr>
              <a:t>3. Author</a:t>
            </a:r>
          </a:p>
          <a:p>
            <a:r>
              <a:rPr lang="en-US" altLang="zh-CN" sz="4800" dirty="0">
                <a:solidFill>
                  <a:schemeClr val="bg1"/>
                </a:solidFill>
              </a:rPr>
              <a:t>4. Text</a:t>
            </a:r>
            <a:endParaRPr lang="zh-CN" altLang="en-US" sz="4800" dirty="0">
              <a:solidFill>
                <a:schemeClr val="bg1"/>
              </a:solidFill>
            </a:endParaRPr>
          </a:p>
        </p:txBody>
      </p:sp>
      <p:sp>
        <p:nvSpPr>
          <p:cNvPr id="6" name="左大括号 5">
            <a:extLst>
              <a:ext uri="{FF2B5EF4-FFF2-40B4-BE49-F238E27FC236}">
                <a16:creationId xmlns:a16="http://schemas.microsoft.com/office/drawing/2014/main" id="{7073F5B5-CFE9-4B75-9563-8B7CDA5EE6CB}"/>
              </a:ext>
            </a:extLst>
          </p:cNvPr>
          <p:cNvSpPr/>
          <p:nvPr/>
        </p:nvSpPr>
        <p:spPr>
          <a:xfrm>
            <a:off x="5676037" y="7721927"/>
            <a:ext cx="636568" cy="3300225"/>
          </a:xfrm>
          <a:prstGeom prst="leftBrace">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sp>
        <p:nvSpPr>
          <p:cNvPr id="40" name="Object 305">
            <a:extLst>
              <a:ext uri="{FF2B5EF4-FFF2-40B4-BE49-F238E27FC236}">
                <a16:creationId xmlns:a16="http://schemas.microsoft.com/office/drawing/2014/main" id="{FAE0953A-E9CE-4AE1-98BB-D02421DEFA7C}"/>
              </a:ext>
            </a:extLst>
          </p:cNvPr>
          <p:cNvSpPr txBox="1"/>
          <p:nvPr/>
        </p:nvSpPr>
        <p:spPr>
          <a:xfrm rot="5400000">
            <a:off x="-4560172" y="4357047"/>
            <a:ext cx="7563757" cy="929433"/>
          </a:xfrm>
          <a:prstGeom prst="rect">
            <a:avLst/>
          </a:prstGeom>
        </p:spPr>
        <p:txBody>
          <a:bodyPr vert="horz" rtlCol="0" anchor="t" anchorCtr="0">
            <a:noAutofit/>
          </a:bodyPr>
          <a:lstStyle/>
          <a:p>
            <a:pPr algn="ctr">
              <a:lnSpc>
                <a:spcPct val="110000"/>
              </a:lnSpc>
            </a:pPr>
            <a:r>
              <a:rPr lang="en-US" altLang="zh-CN" sz="5400" b="0" i="0" dirty="0">
                <a:solidFill>
                  <a:srgbClr val="333333"/>
                </a:solidFill>
                <a:latin typeface="OPPOSans-B" panose="00020600040101010101" charset="-122"/>
                <a:ea typeface="OPPOSans-B" panose="00020600040101010101" charset="-122"/>
              </a:rPr>
              <a:t>Text files collection</a:t>
            </a:r>
          </a:p>
          <a:p>
            <a:pPr algn="ctr">
              <a:lnSpc>
                <a:spcPct val="110000"/>
              </a:lnSpc>
            </a:pPr>
            <a:endParaRPr lang="zh-CN" altLang="en-US" sz="9600" dirty="0"/>
          </a:p>
        </p:txBody>
      </p:sp>
      <p:sp>
        <p:nvSpPr>
          <p:cNvPr id="41" name="文本框 40">
            <a:extLst>
              <a:ext uri="{FF2B5EF4-FFF2-40B4-BE49-F238E27FC236}">
                <a16:creationId xmlns:a16="http://schemas.microsoft.com/office/drawing/2014/main" id="{29EADDC3-1837-49B4-8E60-9D37F7C8458E}"/>
              </a:ext>
            </a:extLst>
          </p:cNvPr>
          <p:cNvSpPr txBox="1"/>
          <p:nvPr/>
        </p:nvSpPr>
        <p:spPr>
          <a:xfrm>
            <a:off x="17782678" y="2490732"/>
            <a:ext cx="5329199" cy="707886"/>
          </a:xfrm>
          <a:prstGeom prst="rect">
            <a:avLst/>
          </a:prstGeom>
          <a:noFill/>
        </p:spPr>
        <p:txBody>
          <a:bodyPr wrap="square">
            <a:spAutoFit/>
          </a:bodyPr>
          <a:lstStyle/>
          <a:p>
            <a:pPr algn="ctr"/>
            <a:r>
              <a:rPr kumimoji="0" lang="en-US" altLang="zh-CN" sz="4000" b="0" i="0" u="none" strike="noStrike" kern="1200" cap="none" spc="0" normalizeH="0" baseline="0" noProof="0" dirty="0">
                <a:ln>
                  <a:noFill/>
                </a:ln>
                <a:solidFill>
                  <a:prstClr val="black"/>
                </a:solidFill>
                <a:effectLst/>
                <a:uLnTx/>
                <a:uFillTx/>
                <a:latin typeface="Arial"/>
                <a:ea typeface="DengXian" panose="02010600030101010101" pitchFamily="2" charset="-122"/>
                <a:cs typeface="+mn-cs"/>
              </a:rPr>
              <a:t>UTF-8 with BOM</a:t>
            </a:r>
            <a:endParaRPr lang="zh-CN" altLang="en-US" sz="2800" dirty="0"/>
          </a:p>
        </p:txBody>
      </p:sp>
      <p:sp>
        <p:nvSpPr>
          <p:cNvPr id="42" name="文本框 41">
            <a:extLst>
              <a:ext uri="{FF2B5EF4-FFF2-40B4-BE49-F238E27FC236}">
                <a16:creationId xmlns:a16="http://schemas.microsoft.com/office/drawing/2014/main" id="{385DDD00-DD7C-4BE4-A519-FE0FD5589B0A}"/>
              </a:ext>
            </a:extLst>
          </p:cNvPr>
          <p:cNvSpPr txBox="1"/>
          <p:nvPr/>
        </p:nvSpPr>
        <p:spPr>
          <a:xfrm>
            <a:off x="19619366" y="4243277"/>
            <a:ext cx="1655821" cy="707886"/>
          </a:xfrm>
          <a:prstGeom prst="rect">
            <a:avLst/>
          </a:prstGeom>
          <a:noFill/>
        </p:spPr>
        <p:txBody>
          <a:bodyPr wrap="square">
            <a:spAutoFit/>
          </a:bodyPr>
          <a:lstStyle/>
          <a:p>
            <a:r>
              <a:rPr lang="en-US" altLang="zh-CN" sz="4000" dirty="0">
                <a:solidFill>
                  <a:prstClr val="black"/>
                </a:solidFill>
                <a:latin typeface="Arial"/>
                <a:ea typeface="DengXian" panose="02010600030101010101" pitchFamily="2" charset="-122"/>
              </a:rPr>
              <a:t>UTF-8</a:t>
            </a:r>
            <a:endParaRPr lang="zh-CN" altLang="en-US" sz="2800" dirty="0"/>
          </a:p>
        </p:txBody>
      </p:sp>
      <p:sp>
        <p:nvSpPr>
          <p:cNvPr id="43" name="箭头: 下 42">
            <a:extLst>
              <a:ext uri="{FF2B5EF4-FFF2-40B4-BE49-F238E27FC236}">
                <a16:creationId xmlns:a16="http://schemas.microsoft.com/office/drawing/2014/main" id="{3A393CCC-A098-4846-9058-A6A98DEB28DA}"/>
              </a:ext>
            </a:extLst>
          </p:cNvPr>
          <p:cNvSpPr/>
          <p:nvPr/>
        </p:nvSpPr>
        <p:spPr>
          <a:xfrm>
            <a:off x="20025385" y="3425408"/>
            <a:ext cx="667657" cy="707886"/>
          </a:xfrm>
          <a:prstGeom prst="downArrow">
            <a:avLst/>
          </a:prstGeom>
          <a:solidFill>
            <a:schemeClr val="accent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73438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250"/>
                                        <p:tgtEl>
                                          <p:spTgt spid="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50"/>
                                        <p:tgtEl>
                                          <p:spTgt spid="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250"/>
                                        <p:tgtEl>
                                          <p:spTgt spid="35"/>
                                        </p:tgtEl>
                                      </p:cBhvr>
                                    </p:animEffect>
                                  </p:childTnLst>
                                </p:cTn>
                              </p:par>
                            </p:childTnLst>
                          </p:cTn>
                        </p:par>
                        <p:par>
                          <p:cTn id="14" fill="hold">
                            <p:stCondLst>
                              <p:cond delay="250"/>
                            </p:stCondLst>
                            <p:childTnLst>
                              <p:par>
                                <p:cTn id="15" presetID="22" presetClass="entr" presetSubtype="1"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250"/>
                                        <p:tgtEl>
                                          <p:spTgt spid="42"/>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250"/>
                                        <p:tgtEl>
                                          <p:spTgt spid="3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animBg="1"/>
      <p:bldP spid="34" grpId="0"/>
      <p:bldP spid="35" grpId="0" animBg="1"/>
      <p:bldP spid="42" grpId="0"/>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3" name="image 301">
            <a:extLst>
              <a:ext uri="{FF2B5EF4-FFF2-40B4-BE49-F238E27FC236}">
                <a16:creationId xmlns:a16="http://schemas.microsoft.com/office/drawing/2014/main" id="{902C854F-D4AC-A74F-AC06-452EC4901759}"/>
              </a:ext>
            </a:extLst>
          </p:cNvPr>
          <p:cNvPicPr>
            <a:picLocks noChangeAspect="1"/>
          </p:cNvPicPr>
          <p:nvPr/>
        </p:nvPicPr>
        <p:blipFill>
          <a:blip r:embed="rId2"/>
          <a:srcRect/>
          <a:stretch>
            <a:fillRect/>
          </a:stretch>
        </p:blipFill>
        <p:spPr>
          <a:xfrm>
            <a:off x="3614868" y="-213895"/>
            <a:ext cx="17106900" cy="17132300"/>
          </a:xfrm>
          <a:prstGeom prst="rect">
            <a:avLst/>
          </a:prstGeom>
        </p:spPr>
      </p:pic>
      <p:sp>
        <p:nvSpPr>
          <p:cNvPr id="14" name="Object 304">
            <a:extLst>
              <a:ext uri="{FF2B5EF4-FFF2-40B4-BE49-F238E27FC236}">
                <a16:creationId xmlns:a16="http://schemas.microsoft.com/office/drawing/2014/main" id="{0943E231-0424-7B41-AC29-8E2588FB4681}"/>
              </a:ext>
            </a:extLst>
          </p:cNvPr>
          <p:cNvSpPr txBox="1"/>
          <p:nvPr/>
        </p:nvSpPr>
        <p:spPr>
          <a:xfrm>
            <a:off x="7842250" y="2504479"/>
            <a:ext cx="8712200" cy="3263900"/>
          </a:xfrm>
          <a:prstGeom prst="rect">
            <a:avLst/>
          </a:prstGeom>
        </p:spPr>
        <p:txBody>
          <a:bodyPr vert="horz" rtlCol="0" anchor="t" anchorCtr="0">
            <a:noAutofit/>
          </a:bodyPr>
          <a:lstStyle/>
          <a:p>
            <a:pPr algn="ctr">
              <a:lnSpc>
                <a:spcPct val="110000"/>
              </a:lnSpc>
            </a:pPr>
            <a:r>
              <a:rPr lang="zh-CN" sz="19500" b="0" i="0" dirty="0">
                <a:solidFill>
                  <a:srgbClr val="EE7470"/>
                </a:solidFill>
                <a:latin typeface="OPPOSans-H" panose="00020600040101010101" charset="-122"/>
                <a:ea typeface="OPPOSans-H" panose="00020600040101010101" charset="-122"/>
              </a:rPr>
              <a:t>0</a:t>
            </a:r>
            <a:r>
              <a:rPr lang="en-US" altLang="zh-CN" sz="19500" b="0" i="0" dirty="0">
                <a:solidFill>
                  <a:srgbClr val="EE7470"/>
                </a:solidFill>
                <a:latin typeface="OPPOSans-H" panose="00020600040101010101" charset="-122"/>
                <a:ea typeface="OPPOSans-H" panose="00020600040101010101" charset="-122"/>
              </a:rPr>
              <a:t>2</a:t>
            </a:r>
            <a:endParaRPr lang="zh-CN" altLang="en-US" dirty="0"/>
          </a:p>
        </p:txBody>
      </p:sp>
      <p:sp>
        <p:nvSpPr>
          <p:cNvPr id="15" name="Object 305">
            <a:extLst>
              <a:ext uri="{FF2B5EF4-FFF2-40B4-BE49-F238E27FC236}">
                <a16:creationId xmlns:a16="http://schemas.microsoft.com/office/drawing/2014/main" id="{8D674A3A-E094-C948-8A19-D7A0AEE07FB8}"/>
              </a:ext>
            </a:extLst>
          </p:cNvPr>
          <p:cNvSpPr txBox="1"/>
          <p:nvPr/>
        </p:nvSpPr>
        <p:spPr>
          <a:xfrm>
            <a:off x="6515100" y="5861050"/>
            <a:ext cx="11353800" cy="1841500"/>
          </a:xfrm>
          <a:prstGeom prst="rect">
            <a:avLst/>
          </a:prstGeom>
        </p:spPr>
        <p:txBody>
          <a:bodyPr vert="horz" rtlCol="0" anchor="t" anchorCtr="0">
            <a:noAutofit/>
          </a:bodyPr>
          <a:lstStyle/>
          <a:p>
            <a:pPr algn="ctr">
              <a:lnSpc>
                <a:spcPct val="110000"/>
              </a:lnSpc>
            </a:pPr>
            <a:r>
              <a:rPr lang="en-US" altLang="zh-CN" sz="9600" b="0" i="0" dirty="0">
                <a:solidFill>
                  <a:srgbClr val="333333"/>
                </a:solidFill>
                <a:latin typeface="OPPOSans-B" panose="00020600040101010101" charset="-122"/>
                <a:ea typeface="OPPOSans-B" panose="00020600040101010101" charset="-122"/>
              </a:rPr>
              <a:t>Index and</a:t>
            </a:r>
          </a:p>
          <a:p>
            <a:pPr algn="ctr">
              <a:lnSpc>
                <a:spcPct val="110000"/>
              </a:lnSpc>
            </a:pPr>
            <a:r>
              <a:rPr lang="en-US" altLang="zh-CN" sz="9600" b="0" i="0" dirty="0">
                <a:solidFill>
                  <a:srgbClr val="333333"/>
                </a:solidFill>
                <a:latin typeface="OPPOSans-B" panose="00020600040101010101" charset="-122"/>
                <a:ea typeface="OPPOSans-B" panose="00020600040101010101" charset="-122"/>
              </a:rPr>
              <a:t> ranking</a:t>
            </a:r>
          </a:p>
          <a:p>
            <a:pPr algn="ctr">
              <a:lnSpc>
                <a:spcPct val="110000"/>
              </a:lnSpc>
            </a:pPr>
            <a:endParaRPr lang="en-US" altLang="zh-CN" sz="9600" b="0" i="0" dirty="0">
              <a:solidFill>
                <a:srgbClr val="333333"/>
              </a:solidFill>
              <a:latin typeface="OPPOSans-B" panose="00020600040101010101" charset="-122"/>
              <a:ea typeface="OPPOSans-B" panose="00020600040101010101" charset="-122"/>
            </a:endParaRPr>
          </a:p>
          <a:p>
            <a:pPr algn="ctr">
              <a:lnSpc>
                <a:spcPct val="110000"/>
              </a:lnSpc>
            </a:pPr>
            <a:endParaRPr lang="zh-CN" altLang="en-US" dirty="0"/>
          </a:p>
        </p:txBody>
      </p:sp>
      <p:pic>
        <p:nvPicPr>
          <p:cNvPr id="16" name="image 307">
            <a:extLst>
              <a:ext uri="{FF2B5EF4-FFF2-40B4-BE49-F238E27FC236}">
                <a16:creationId xmlns:a16="http://schemas.microsoft.com/office/drawing/2014/main" id="{6D1310E7-66B2-B34E-BF9F-C0FA57B17FD8}"/>
              </a:ext>
            </a:extLst>
          </p:cNvPr>
          <p:cNvPicPr>
            <a:picLocks noChangeAspect="1"/>
          </p:cNvPicPr>
          <p:nvPr/>
        </p:nvPicPr>
        <p:blipFill>
          <a:blip r:embed="rId3"/>
          <a:srcRect/>
          <a:stretch>
            <a:fillRect/>
          </a:stretch>
        </p:blipFill>
        <p:spPr>
          <a:xfrm>
            <a:off x="9382806" y="9405265"/>
            <a:ext cx="5608541" cy="175620"/>
          </a:xfrm>
          <a:prstGeom prst="rect">
            <a:avLst/>
          </a:prstGeom>
        </p:spPr>
      </p:pic>
      <p:sp>
        <p:nvSpPr>
          <p:cNvPr id="17" name="Object 4015">
            <a:extLst>
              <a:ext uri="{FF2B5EF4-FFF2-40B4-BE49-F238E27FC236}">
                <a16:creationId xmlns:a16="http://schemas.microsoft.com/office/drawing/2014/main" id="{1D6B945F-4C40-3749-B385-2AE65831AFEB}"/>
              </a:ext>
            </a:extLst>
          </p:cNvPr>
          <p:cNvSpPr txBox="1"/>
          <p:nvPr/>
        </p:nvSpPr>
        <p:spPr>
          <a:xfrm>
            <a:off x="9828371" y="9832980"/>
            <a:ext cx="4739957" cy="2004584"/>
          </a:xfrm>
          <a:prstGeom prst="rect">
            <a:avLst/>
          </a:prstGeom>
        </p:spPr>
        <p:txBody>
          <a:bodyPr vert="horz" rtlCol="0" anchor="t" anchorCtr="0">
            <a:noAutofit/>
          </a:bodyPr>
          <a:lstStyle/>
          <a:p>
            <a:pPr algn="ctr">
              <a:lnSpc>
                <a:spcPct val="125000"/>
              </a:lnSpc>
            </a:pPr>
            <a:r>
              <a:rPr lang="en-US" altLang="zh-CN" sz="4400" dirty="0">
                <a:solidFill>
                  <a:schemeClr val="tx2">
                    <a:lumMod val="75000"/>
                  </a:schemeClr>
                </a:solidFill>
                <a:latin typeface="Arial" panose="020B0604020202090204" pitchFamily="34" charset="0"/>
                <a:cs typeface="Arial" panose="020B0604020202090204" pitchFamily="34" charset="0"/>
              </a:rPr>
              <a:t>Document</a:t>
            </a:r>
          </a:p>
          <a:p>
            <a:pPr algn="ctr">
              <a:lnSpc>
                <a:spcPct val="125000"/>
              </a:lnSpc>
            </a:pPr>
            <a:r>
              <a:rPr lang="en-US" altLang="zh-CN" sz="4400" dirty="0">
                <a:solidFill>
                  <a:schemeClr val="tx2">
                    <a:lumMod val="75000"/>
                  </a:schemeClr>
                </a:solidFill>
                <a:latin typeface="Arial" panose="020B0604020202090204" pitchFamily="34" charset="0"/>
                <a:cs typeface="Arial" panose="020B0604020202090204" pitchFamily="34" charset="0"/>
              </a:rPr>
              <a:t>Design of position</a:t>
            </a:r>
          </a:p>
          <a:p>
            <a:pPr algn="ctr">
              <a:lnSpc>
                <a:spcPct val="125000"/>
              </a:lnSpc>
            </a:pPr>
            <a:r>
              <a:rPr lang="en-US" altLang="zh-CN" sz="4400" dirty="0">
                <a:solidFill>
                  <a:schemeClr val="tx2">
                    <a:lumMod val="75000"/>
                  </a:schemeClr>
                </a:solidFill>
                <a:latin typeface="Arial" panose="020B0604020202090204" pitchFamily="34" charset="0"/>
                <a:cs typeface="Arial" panose="020B0604020202090204" pitchFamily="34" charset="0"/>
              </a:rPr>
              <a:t>Third-party library</a:t>
            </a:r>
          </a:p>
          <a:p>
            <a:pPr algn="ctr">
              <a:lnSpc>
                <a:spcPct val="125000"/>
              </a:lnSpc>
            </a:pPr>
            <a:endParaRPr lang="en-US" altLang="zh-CN" sz="4400" dirty="0">
              <a:solidFill>
                <a:schemeClr val="tx2">
                  <a:lumMod val="75000"/>
                </a:schemeClr>
              </a:solidFill>
              <a:latin typeface="Arial" panose="020B0604020202090204" pitchFamily="34" charset="0"/>
              <a:cs typeface="Arial" panose="020B0604020202090204" pitchFamily="34" charset="0"/>
            </a:endParaRPr>
          </a:p>
          <a:p>
            <a:pPr algn="l">
              <a:lnSpc>
                <a:spcPct val="125000"/>
              </a:lnSpc>
            </a:pPr>
            <a:endParaRPr lang="en-US" altLang="zh-CN" sz="5400" dirty="0">
              <a:solidFill>
                <a:schemeClr val="tx2">
                  <a:lumMod val="75000"/>
                </a:schemeClr>
              </a:solidFill>
              <a:latin typeface="Arial" panose="020B0604020202090204" pitchFamily="34" charset="0"/>
              <a:cs typeface="Arial" panose="020B0604020202090204" pitchFamily="34" charset="0"/>
            </a:endParaRPr>
          </a:p>
          <a:p>
            <a:pPr algn="l">
              <a:lnSpc>
                <a:spcPct val="125000"/>
              </a:lnSpc>
            </a:pPr>
            <a:endParaRPr lang="en-US" altLang="zh-CN" sz="4400" dirty="0">
              <a:solidFill>
                <a:schemeClr val="tx2">
                  <a:lumMod val="75000"/>
                </a:schemeClr>
              </a:solidFill>
              <a:latin typeface="Arial" panose="020B0604020202090204" pitchFamily="34" charset="0"/>
              <a:cs typeface="Arial" panose="020B0604020202090204" pitchFamily="34" charset="0"/>
            </a:endParaRPr>
          </a:p>
        </p:txBody>
      </p:sp>
      <p:pic>
        <p:nvPicPr>
          <p:cNvPr id="18" name="image 302">
            <a:extLst>
              <a:ext uri="{FF2B5EF4-FFF2-40B4-BE49-F238E27FC236}">
                <a16:creationId xmlns:a16="http://schemas.microsoft.com/office/drawing/2014/main" id="{BFC84E53-6FFE-D341-B4FA-BA414C1D4662}"/>
              </a:ext>
            </a:extLst>
          </p:cNvPr>
          <p:cNvPicPr>
            <a:picLocks noChangeAspect="1"/>
          </p:cNvPicPr>
          <p:nvPr/>
        </p:nvPicPr>
        <p:blipFill>
          <a:blip r:embed="rId4"/>
          <a:srcRect/>
          <a:stretch>
            <a:fillRect/>
          </a:stretch>
        </p:blipFill>
        <p:spPr>
          <a:xfrm>
            <a:off x="17628270" y="1656922"/>
            <a:ext cx="558800" cy="558800"/>
          </a:xfrm>
          <a:prstGeom prst="rect">
            <a:avLst/>
          </a:prstGeom>
        </p:spPr>
      </p:pic>
      <p:pic>
        <p:nvPicPr>
          <p:cNvPr id="19" name="image 303">
            <a:extLst>
              <a:ext uri="{FF2B5EF4-FFF2-40B4-BE49-F238E27FC236}">
                <a16:creationId xmlns:a16="http://schemas.microsoft.com/office/drawing/2014/main" id="{B7A5D098-7AEF-3F47-B0C6-7EAF6DDAD8D9}"/>
              </a:ext>
            </a:extLst>
          </p:cNvPr>
          <p:cNvPicPr>
            <a:picLocks noChangeAspect="1"/>
          </p:cNvPicPr>
          <p:nvPr/>
        </p:nvPicPr>
        <p:blipFill>
          <a:blip r:embed="rId5"/>
          <a:srcRect/>
          <a:stretch>
            <a:fillRect/>
          </a:stretch>
        </p:blipFill>
        <p:spPr>
          <a:xfrm>
            <a:off x="3941011" y="11371847"/>
            <a:ext cx="863600" cy="863600"/>
          </a:xfrm>
          <a:prstGeom prst="rect">
            <a:avLst/>
          </a:prstGeom>
        </p:spPr>
      </p:pic>
      <p:grpSp>
        <p:nvGrpSpPr>
          <p:cNvPr id="20" name="组合 10017">
            <a:extLst>
              <a:ext uri="{FF2B5EF4-FFF2-40B4-BE49-F238E27FC236}">
                <a16:creationId xmlns:a16="http://schemas.microsoft.com/office/drawing/2014/main" id="{199C9B65-FE22-284F-BE21-CB2B74401FEC}"/>
              </a:ext>
            </a:extLst>
          </p:cNvPr>
          <p:cNvGrpSpPr/>
          <p:nvPr/>
        </p:nvGrpSpPr>
        <p:grpSpPr>
          <a:xfrm>
            <a:off x="16949868" y="13777495"/>
            <a:ext cx="4051300" cy="4241800"/>
            <a:chOff x="3733800" y="4775200"/>
            <a:chExt cx="4051300" cy="4241800"/>
          </a:xfrm>
        </p:grpSpPr>
        <p:pic>
          <p:nvPicPr>
            <p:cNvPr id="21" name="image 10018">
              <a:extLst>
                <a:ext uri="{FF2B5EF4-FFF2-40B4-BE49-F238E27FC236}">
                  <a16:creationId xmlns:a16="http://schemas.microsoft.com/office/drawing/2014/main" id="{E124E37F-6537-064B-8182-6CE78A3E4591}"/>
                </a:ext>
              </a:extLst>
            </p:cNvPr>
            <p:cNvPicPr>
              <a:picLocks noChangeAspect="1"/>
            </p:cNvPicPr>
            <p:nvPr/>
          </p:nvPicPr>
          <p:blipFill>
            <a:blip r:embed="rId6">
              <a:alphaModFix amt="80000"/>
            </a:blip>
            <a:srcRect/>
            <a:stretch>
              <a:fillRect/>
            </a:stretch>
          </p:blipFill>
          <p:spPr>
            <a:xfrm>
              <a:off x="3733800" y="4965700"/>
              <a:ext cx="4051300" cy="4051300"/>
            </a:xfrm>
            <a:prstGeom prst="rect">
              <a:avLst/>
            </a:prstGeom>
          </p:spPr>
        </p:pic>
        <p:pic>
          <p:nvPicPr>
            <p:cNvPr id="22" name="image 10019">
              <a:extLst>
                <a:ext uri="{FF2B5EF4-FFF2-40B4-BE49-F238E27FC236}">
                  <a16:creationId xmlns:a16="http://schemas.microsoft.com/office/drawing/2014/main" id="{E0700470-EE6A-8947-9CE9-DB6A7509241A}"/>
                </a:ext>
              </a:extLst>
            </p:cNvPr>
            <p:cNvPicPr>
              <a:picLocks noChangeAspect="1"/>
            </p:cNvPicPr>
            <p:nvPr/>
          </p:nvPicPr>
          <p:blipFill>
            <a:blip r:embed="rId7"/>
            <a:srcRect/>
            <a:stretch>
              <a:fillRect/>
            </a:stretch>
          </p:blipFill>
          <p:spPr>
            <a:xfrm>
              <a:off x="4025900" y="4775200"/>
              <a:ext cx="3479800" cy="876300"/>
            </a:xfrm>
            <a:prstGeom prst="rect">
              <a:avLst/>
            </a:prstGeom>
          </p:spPr>
        </p:pic>
        <p:pic>
          <p:nvPicPr>
            <p:cNvPr id="23" name="image 10020">
              <a:extLst>
                <a:ext uri="{FF2B5EF4-FFF2-40B4-BE49-F238E27FC236}">
                  <a16:creationId xmlns:a16="http://schemas.microsoft.com/office/drawing/2014/main" id="{2E8AD209-6904-0046-B347-8C0D579DC49C}"/>
                </a:ext>
              </a:extLst>
            </p:cNvPr>
            <p:cNvPicPr>
              <a:picLocks noChangeAspect="1"/>
            </p:cNvPicPr>
            <p:nvPr/>
          </p:nvPicPr>
          <p:blipFill>
            <a:blip r:embed="rId8"/>
            <a:srcRect/>
            <a:stretch>
              <a:fillRect/>
            </a:stretch>
          </p:blipFill>
          <p:spPr>
            <a:xfrm>
              <a:off x="5181600" y="6273800"/>
              <a:ext cx="1168400" cy="1016000"/>
            </a:xfrm>
            <a:prstGeom prst="rect">
              <a:avLst/>
            </a:prstGeom>
          </p:spPr>
        </p:pic>
      </p:grpSp>
      <p:grpSp>
        <p:nvGrpSpPr>
          <p:cNvPr id="24" name="组合 10021">
            <a:extLst>
              <a:ext uri="{FF2B5EF4-FFF2-40B4-BE49-F238E27FC236}">
                <a16:creationId xmlns:a16="http://schemas.microsoft.com/office/drawing/2014/main" id="{A04512E5-9F33-8346-9076-9B38F83EE0A2}"/>
              </a:ext>
            </a:extLst>
          </p:cNvPr>
          <p:cNvGrpSpPr/>
          <p:nvPr/>
        </p:nvGrpSpPr>
        <p:grpSpPr>
          <a:xfrm>
            <a:off x="24268159" y="-3169223"/>
            <a:ext cx="4419600" cy="4267200"/>
            <a:chOff x="1803400" y="7569200"/>
            <a:chExt cx="4419600" cy="4267200"/>
          </a:xfrm>
        </p:grpSpPr>
        <p:pic>
          <p:nvPicPr>
            <p:cNvPr id="25" name="image 10022">
              <a:extLst>
                <a:ext uri="{FF2B5EF4-FFF2-40B4-BE49-F238E27FC236}">
                  <a16:creationId xmlns:a16="http://schemas.microsoft.com/office/drawing/2014/main" id="{11675572-3E58-6445-B308-27DA7B37D10B}"/>
                </a:ext>
              </a:extLst>
            </p:cNvPr>
            <p:cNvPicPr>
              <a:picLocks noChangeAspect="1"/>
            </p:cNvPicPr>
            <p:nvPr/>
          </p:nvPicPr>
          <p:blipFill>
            <a:blip r:embed="rId9">
              <a:alphaModFix amt="80000"/>
            </a:blip>
            <a:srcRect/>
            <a:stretch>
              <a:fillRect/>
            </a:stretch>
          </p:blipFill>
          <p:spPr>
            <a:xfrm>
              <a:off x="2006600" y="7569200"/>
              <a:ext cx="4051300" cy="4051300"/>
            </a:xfrm>
            <a:prstGeom prst="rect">
              <a:avLst/>
            </a:prstGeom>
          </p:spPr>
        </p:pic>
        <p:pic>
          <p:nvPicPr>
            <p:cNvPr id="26" name="image 10023">
              <a:extLst>
                <a:ext uri="{FF2B5EF4-FFF2-40B4-BE49-F238E27FC236}">
                  <a16:creationId xmlns:a16="http://schemas.microsoft.com/office/drawing/2014/main" id="{D9B0B89E-3E94-7349-8511-54A8600D8502}"/>
                </a:ext>
              </a:extLst>
            </p:cNvPr>
            <p:cNvPicPr>
              <a:picLocks noChangeAspect="1"/>
            </p:cNvPicPr>
            <p:nvPr/>
          </p:nvPicPr>
          <p:blipFill>
            <a:blip r:embed="rId10"/>
            <a:srcRect/>
            <a:stretch>
              <a:fillRect/>
            </a:stretch>
          </p:blipFill>
          <p:spPr>
            <a:xfrm>
              <a:off x="1803400" y="8331200"/>
              <a:ext cx="4419600" cy="3505200"/>
            </a:xfrm>
            <a:prstGeom prst="rect">
              <a:avLst/>
            </a:prstGeom>
          </p:spPr>
        </p:pic>
        <p:pic>
          <p:nvPicPr>
            <p:cNvPr id="27" name="image 10024">
              <a:extLst>
                <a:ext uri="{FF2B5EF4-FFF2-40B4-BE49-F238E27FC236}">
                  <a16:creationId xmlns:a16="http://schemas.microsoft.com/office/drawing/2014/main" id="{5858DEBA-DF94-2147-AC9D-D472D92D1448}"/>
                </a:ext>
              </a:extLst>
            </p:cNvPr>
            <p:cNvPicPr>
              <a:picLocks noChangeAspect="1"/>
            </p:cNvPicPr>
            <p:nvPr/>
          </p:nvPicPr>
          <p:blipFill>
            <a:blip r:embed="rId11"/>
            <a:srcRect/>
            <a:stretch>
              <a:fillRect/>
            </a:stretch>
          </p:blipFill>
          <p:spPr>
            <a:xfrm>
              <a:off x="3429000" y="8915400"/>
              <a:ext cx="1231900" cy="1371600"/>
            </a:xfrm>
            <a:prstGeom prst="rect">
              <a:avLst/>
            </a:prstGeom>
          </p:spPr>
        </p:pic>
      </p:grpSp>
      <p:grpSp>
        <p:nvGrpSpPr>
          <p:cNvPr id="28" name="组合 10025">
            <a:extLst>
              <a:ext uri="{FF2B5EF4-FFF2-40B4-BE49-F238E27FC236}">
                <a16:creationId xmlns:a16="http://schemas.microsoft.com/office/drawing/2014/main" id="{083617F3-91C8-BB49-8250-E308491F6062}"/>
              </a:ext>
            </a:extLst>
          </p:cNvPr>
          <p:cNvGrpSpPr/>
          <p:nvPr/>
        </p:nvGrpSpPr>
        <p:grpSpPr>
          <a:xfrm>
            <a:off x="9420215" y="-4265195"/>
            <a:ext cx="4267200" cy="4051300"/>
            <a:chOff x="5410200" y="7569200"/>
            <a:chExt cx="4267200" cy="4051300"/>
          </a:xfrm>
        </p:grpSpPr>
        <p:pic>
          <p:nvPicPr>
            <p:cNvPr id="29" name="image 10026">
              <a:extLst>
                <a:ext uri="{FF2B5EF4-FFF2-40B4-BE49-F238E27FC236}">
                  <a16:creationId xmlns:a16="http://schemas.microsoft.com/office/drawing/2014/main" id="{17FB79A1-6770-F443-B964-EB90A581E75C}"/>
                </a:ext>
              </a:extLst>
            </p:cNvPr>
            <p:cNvPicPr>
              <a:picLocks noChangeAspect="1"/>
            </p:cNvPicPr>
            <p:nvPr/>
          </p:nvPicPr>
          <p:blipFill>
            <a:blip r:embed="rId12">
              <a:alphaModFix amt="80000"/>
            </a:blip>
            <a:srcRect/>
            <a:stretch>
              <a:fillRect/>
            </a:stretch>
          </p:blipFill>
          <p:spPr>
            <a:xfrm>
              <a:off x="5410200" y="7569200"/>
              <a:ext cx="4051300" cy="4051300"/>
            </a:xfrm>
            <a:prstGeom prst="rect">
              <a:avLst/>
            </a:prstGeom>
          </p:spPr>
        </p:pic>
        <p:pic>
          <p:nvPicPr>
            <p:cNvPr id="30" name="image 10027">
              <a:extLst>
                <a:ext uri="{FF2B5EF4-FFF2-40B4-BE49-F238E27FC236}">
                  <a16:creationId xmlns:a16="http://schemas.microsoft.com/office/drawing/2014/main" id="{6D651722-C7FF-1940-85C9-04F20BED7B89}"/>
                </a:ext>
              </a:extLst>
            </p:cNvPr>
            <p:cNvPicPr>
              <a:picLocks noChangeAspect="1"/>
            </p:cNvPicPr>
            <p:nvPr/>
          </p:nvPicPr>
          <p:blipFill>
            <a:blip r:embed="rId13"/>
            <a:srcRect/>
            <a:stretch>
              <a:fillRect/>
            </a:stretch>
          </p:blipFill>
          <p:spPr>
            <a:xfrm>
              <a:off x="8686800" y="7747000"/>
              <a:ext cx="990600" cy="3340100"/>
            </a:xfrm>
            <a:prstGeom prst="rect">
              <a:avLst/>
            </a:prstGeom>
          </p:spPr>
        </p:pic>
        <p:pic>
          <p:nvPicPr>
            <p:cNvPr id="31" name="image 10028">
              <a:extLst>
                <a:ext uri="{FF2B5EF4-FFF2-40B4-BE49-F238E27FC236}">
                  <a16:creationId xmlns:a16="http://schemas.microsoft.com/office/drawing/2014/main" id="{E2621E14-AD12-184A-82EA-D8031D1EA590}"/>
                </a:ext>
              </a:extLst>
            </p:cNvPr>
            <p:cNvPicPr>
              <a:picLocks noChangeAspect="1"/>
            </p:cNvPicPr>
            <p:nvPr/>
          </p:nvPicPr>
          <p:blipFill>
            <a:blip r:embed="rId14"/>
            <a:srcRect/>
            <a:stretch>
              <a:fillRect/>
            </a:stretch>
          </p:blipFill>
          <p:spPr>
            <a:xfrm>
              <a:off x="6883400" y="9093200"/>
              <a:ext cx="1092200" cy="1016000"/>
            </a:xfrm>
            <a:prstGeom prst="rect">
              <a:avLst/>
            </a:prstGeom>
          </p:spPr>
        </p:pic>
      </p:grpSp>
    </p:spTree>
    <p:extLst>
      <p:ext uri="{BB962C8B-B14F-4D97-AF65-F5344CB8AC3E}">
        <p14:creationId xmlns:p14="http://schemas.microsoft.com/office/powerpoint/2010/main" val="295575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7EF3CE-CE87-400F-9BB0-6CCFA0AC8905}"/>
              </a:ext>
            </a:extLst>
          </p:cNvPr>
          <p:cNvPicPr>
            <a:picLocks noChangeAspect="1"/>
          </p:cNvPicPr>
          <p:nvPr/>
        </p:nvPicPr>
        <p:blipFill>
          <a:blip r:embed="rId3"/>
          <a:stretch>
            <a:fillRect/>
          </a:stretch>
        </p:blipFill>
        <p:spPr>
          <a:xfrm>
            <a:off x="9710605" y="1186248"/>
            <a:ext cx="14562185" cy="10342605"/>
          </a:xfrm>
          <a:prstGeom prst="rect">
            <a:avLst/>
          </a:prstGeom>
        </p:spPr>
      </p:pic>
      <p:pic>
        <p:nvPicPr>
          <p:cNvPr id="5" name="image 501">
            <a:extLst>
              <a:ext uri="{FF2B5EF4-FFF2-40B4-BE49-F238E27FC236}">
                <a16:creationId xmlns:a16="http://schemas.microsoft.com/office/drawing/2014/main" id="{CB470CEB-73D5-4FA5-A0BB-74F947F74CF8}"/>
              </a:ext>
            </a:extLst>
          </p:cNvPr>
          <p:cNvPicPr>
            <a:picLocks noChangeAspect="1"/>
          </p:cNvPicPr>
          <p:nvPr/>
        </p:nvPicPr>
        <p:blipFill>
          <a:blip r:embed="rId4"/>
          <a:srcRect/>
          <a:stretch>
            <a:fillRect/>
          </a:stretch>
        </p:blipFill>
        <p:spPr>
          <a:xfrm>
            <a:off x="-6500735" y="-279400"/>
            <a:ext cx="14262100" cy="14274800"/>
          </a:xfrm>
          <a:prstGeom prst="rect">
            <a:avLst/>
          </a:prstGeom>
        </p:spPr>
      </p:pic>
      <p:sp>
        <p:nvSpPr>
          <p:cNvPr id="6" name="Object 601">
            <a:extLst>
              <a:ext uri="{FF2B5EF4-FFF2-40B4-BE49-F238E27FC236}">
                <a16:creationId xmlns:a16="http://schemas.microsoft.com/office/drawing/2014/main" id="{138CB49D-6BE7-4728-887D-0009054F9020}"/>
              </a:ext>
            </a:extLst>
          </p:cNvPr>
          <p:cNvSpPr txBox="1"/>
          <p:nvPr/>
        </p:nvSpPr>
        <p:spPr>
          <a:xfrm>
            <a:off x="394628" y="378136"/>
            <a:ext cx="22012910" cy="1200150"/>
          </a:xfrm>
          <a:prstGeom prst="rect">
            <a:avLst/>
          </a:prstGeom>
        </p:spPr>
        <p:txBody>
          <a:bodyPr vert="horz" rtlCol="0" anchor="t" anchorCtr="0">
            <a:noAutofit/>
          </a:bodyPr>
          <a:lstStyle/>
          <a:p>
            <a:pPr algn="l">
              <a:lnSpc>
                <a:spcPct val="110000"/>
              </a:lnSpc>
            </a:pPr>
            <a:r>
              <a:rPr lang="en-US" altLang="zh-CN" sz="8000" dirty="0">
                <a:solidFill>
                  <a:srgbClr val="C04A54"/>
                </a:solidFill>
                <a:latin typeface="Arial Regular" panose="020B0604020202090204" charset="0"/>
                <a:cs typeface="Arial Regular" panose="020B0604020202090204" charset="0"/>
              </a:rPr>
              <a:t>Structure of Cluster</a:t>
            </a:r>
            <a:endParaRPr lang="zh-CN" altLang="en-US" sz="8000" dirty="0">
              <a:solidFill>
                <a:srgbClr val="C04A54"/>
              </a:solidFill>
              <a:latin typeface="Arial Regular" panose="020B0604020202090204" charset="0"/>
              <a:cs typeface="Arial Regular" panose="020B0604020202090204" charset="0"/>
            </a:endParaRPr>
          </a:p>
        </p:txBody>
      </p:sp>
      <p:sp>
        <p:nvSpPr>
          <p:cNvPr id="9" name="文本框 8">
            <a:extLst>
              <a:ext uri="{FF2B5EF4-FFF2-40B4-BE49-F238E27FC236}">
                <a16:creationId xmlns:a16="http://schemas.microsoft.com/office/drawing/2014/main" id="{C6D8E08B-9A8E-4877-8703-39C68D892296}"/>
              </a:ext>
            </a:extLst>
          </p:cNvPr>
          <p:cNvSpPr txBox="1"/>
          <p:nvPr/>
        </p:nvSpPr>
        <p:spPr>
          <a:xfrm>
            <a:off x="1472297" y="4257588"/>
            <a:ext cx="15519400" cy="4591963"/>
          </a:xfrm>
          <a:prstGeom prst="rect">
            <a:avLst/>
          </a:prstGeom>
          <a:noFill/>
        </p:spPr>
        <p:txBody>
          <a:bodyPr wrap="square">
            <a:spAutoFit/>
          </a:bodyPr>
          <a:lstStyle/>
          <a:p>
            <a:pPr>
              <a:lnSpc>
                <a:spcPct val="110000"/>
              </a:lnSpc>
            </a:pPr>
            <a:r>
              <a:rPr lang="en-US" altLang="zh-CN" sz="5400" b="1" dirty="0">
                <a:solidFill>
                  <a:schemeClr val="bg2">
                    <a:lumMod val="75000"/>
                  </a:schemeClr>
                </a:solidFill>
                <a:latin typeface="Arial Bold" panose="020B0604020202090204" charset="0"/>
                <a:ea typeface="OPPOSans-R" panose="00020600040101010101" charset="-122"/>
                <a:cs typeface="Arial Bold" panose="020B0604020202090204" charset="0"/>
              </a:rPr>
              <a:t>Two master</a:t>
            </a:r>
          </a:p>
          <a:p>
            <a:pPr>
              <a:lnSpc>
                <a:spcPct val="110000"/>
              </a:lnSpc>
            </a:pPr>
            <a:endParaRPr lang="en-US" altLang="zh-CN" sz="5400" b="1" dirty="0">
              <a:solidFill>
                <a:schemeClr val="bg2">
                  <a:lumMod val="75000"/>
                </a:schemeClr>
              </a:solidFill>
              <a:latin typeface="Arial Bold" panose="020B0604020202090204" charset="0"/>
              <a:ea typeface="OPPOSans-R" panose="00020600040101010101" charset="-122"/>
              <a:cs typeface="Arial Bold" panose="020B0604020202090204" charset="0"/>
            </a:endParaRPr>
          </a:p>
          <a:p>
            <a:pPr>
              <a:lnSpc>
                <a:spcPct val="110000"/>
              </a:lnSpc>
            </a:pPr>
            <a:r>
              <a:rPr lang="en-US" altLang="zh-CN" sz="5400" b="1" dirty="0">
                <a:solidFill>
                  <a:srgbClr val="C00000"/>
                </a:solidFill>
                <a:latin typeface="Arial Bold" panose="020B0604020202090204" charset="0"/>
                <a:ea typeface="OPPOSans-R" panose="00020600040101010101" charset="-122"/>
                <a:cs typeface="Arial Bold" panose="020B0604020202090204" charset="0"/>
              </a:rPr>
              <a:t>Spark master:</a:t>
            </a:r>
            <a:r>
              <a:rPr lang="en-US" altLang="zh-CN" sz="5400" b="1" dirty="0">
                <a:solidFill>
                  <a:schemeClr val="bg2">
                    <a:lumMod val="75000"/>
                  </a:schemeClr>
                </a:solidFill>
                <a:latin typeface="Arial Bold" panose="020B0604020202090204" charset="0"/>
                <a:ea typeface="OPPOSans-R" panose="00020600040101010101" charset="-122"/>
                <a:cs typeface="Arial Bold" panose="020B0604020202090204" charset="0"/>
              </a:rPr>
              <a:t> Jack</a:t>
            </a:r>
          </a:p>
          <a:p>
            <a:pPr>
              <a:lnSpc>
                <a:spcPct val="110000"/>
              </a:lnSpc>
            </a:pPr>
            <a:endParaRPr lang="en-US" altLang="zh-CN" sz="5400" b="1" dirty="0">
              <a:solidFill>
                <a:schemeClr val="bg2">
                  <a:lumMod val="75000"/>
                </a:schemeClr>
              </a:solidFill>
              <a:latin typeface="Arial Bold" panose="020B0604020202090204" charset="0"/>
              <a:ea typeface="OPPOSans-R" panose="00020600040101010101" charset="-122"/>
              <a:cs typeface="Arial Bold" panose="020B0604020202090204" charset="0"/>
            </a:endParaRPr>
          </a:p>
          <a:p>
            <a:pPr>
              <a:lnSpc>
                <a:spcPct val="110000"/>
              </a:lnSpc>
            </a:pPr>
            <a:r>
              <a:rPr lang="en-US" altLang="zh-CN" sz="5400" b="1" dirty="0">
                <a:solidFill>
                  <a:schemeClr val="accent1">
                    <a:lumMod val="75000"/>
                  </a:schemeClr>
                </a:solidFill>
                <a:latin typeface="Arial Bold" panose="020B0604020202090204" charset="0"/>
                <a:ea typeface="OPPOSans-R" panose="00020600040101010101" charset="-122"/>
                <a:cs typeface="Arial Bold" panose="020B0604020202090204" charset="0"/>
              </a:rPr>
              <a:t>Hadoop master: </a:t>
            </a:r>
            <a:r>
              <a:rPr lang="en-US" altLang="zh-CN" sz="5400" b="1" dirty="0">
                <a:solidFill>
                  <a:schemeClr val="bg2">
                    <a:lumMod val="75000"/>
                  </a:schemeClr>
                </a:solidFill>
                <a:latin typeface="Arial Bold" panose="020B0604020202090204" charset="0"/>
                <a:ea typeface="OPPOSans-R" panose="00020600040101010101" charset="-122"/>
                <a:cs typeface="Arial Bold" panose="020B0604020202090204" charset="0"/>
              </a:rPr>
              <a:t>David</a:t>
            </a:r>
          </a:p>
        </p:txBody>
      </p:sp>
      <p:sp>
        <p:nvSpPr>
          <p:cNvPr id="11" name="文本框 10">
            <a:extLst>
              <a:ext uri="{FF2B5EF4-FFF2-40B4-BE49-F238E27FC236}">
                <a16:creationId xmlns:a16="http://schemas.microsoft.com/office/drawing/2014/main" id="{C023775D-1B2E-42E1-AC08-B000AB45892B}"/>
              </a:ext>
            </a:extLst>
          </p:cNvPr>
          <p:cNvSpPr txBox="1"/>
          <p:nvPr/>
        </p:nvSpPr>
        <p:spPr>
          <a:xfrm>
            <a:off x="1179437" y="1944956"/>
            <a:ext cx="15443200" cy="716928"/>
          </a:xfrm>
          <a:prstGeom prst="rect">
            <a:avLst/>
          </a:prstGeom>
          <a:noFill/>
        </p:spPr>
        <p:txBody>
          <a:bodyPr wrap="square">
            <a:spAutoFit/>
          </a:bodyPr>
          <a:lstStyle/>
          <a:p>
            <a:pPr>
              <a:lnSpc>
                <a:spcPct val="110000"/>
              </a:lnSpc>
            </a:pPr>
            <a:r>
              <a:rPr lang="en-US" altLang="zh-CN" sz="4000" i="0" dirty="0">
                <a:solidFill>
                  <a:srgbClr val="727272"/>
                </a:solidFill>
                <a:latin typeface="Arial Bold" panose="020B0604020202090204" charset="0"/>
                <a:ea typeface="OPPOSans-R" panose="00020600040101010101" charset="-122"/>
                <a:cs typeface="Arial Bold" panose="020B0604020202090204" charset="0"/>
              </a:rPr>
              <a:t>Worker </a:t>
            </a:r>
            <a:r>
              <a:rPr lang="en-US" altLang="zh-CN" sz="4000" dirty="0">
                <a:solidFill>
                  <a:srgbClr val="727272"/>
                </a:solidFill>
                <a:latin typeface="Arial Bold" panose="020B0604020202090204" charset="0"/>
                <a:ea typeface="OPPOSans-R" panose="00020600040101010101" charset="-122"/>
                <a:cs typeface="Arial Bold" panose="020B0604020202090204" charset="0"/>
              </a:rPr>
              <a:t>distributed</a:t>
            </a:r>
            <a:endParaRPr lang="en-US" altLang="zh-CN" sz="4000" i="0" dirty="0">
              <a:solidFill>
                <a:srgbClr val="727272"/>
              </a:solidFill>
              <a:latin typeface="Arial Bold" panose="020B0604020202090204" charset="0"/>
              <a:ea typeface="OPPOSans-R" panose="00020600040101010101" charset="-122"/>
              <a:cs typeface="Arial Bold" panose="020B0604020202090204" charset="0"/>
            </a:endParaRPr>
          </a:p>
        </p:txBody>
      </p:sp>
    </p:spTree>
    <p:extLst>
      <p:ext uri="{BB962C8B-B14F-4D97-AF65-F5344CB8AC3E}">
        <p14:creationId xmlns:p14="http://schemas.microsoft.com/office/powerpoint/2010/main" val="3169665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noFill/>
        </a:ln>
      </a:spPr>
      <a:bodyPr rtlCol="0" anchor="ctr"/>
      <a:lstStyle>
        <a:defPPr algn="ctr">
          <a:defRPr/>
        </a:defPPr>
      </a:lstStyle>
      <a:style>
        <a:lnRef idx="2">
          <a:schemeClr val="accent2">
            <a:shade val="50000"/>
          </a:schemeClr>
        </a:lnRef>
        <a:fillRef idx="1">
          <a:schemeClr val="accent2"/>
        </a:fillRef>
        <a:effectRef idx="0">
          <a:schemeClr val="accent2"/>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3219</TotalTime>
  <Words>1432</Words>
  <Application>Microsoft Office PowerPoint</Application>
  <PresentationFormat>自定义</PresentationFormat>
  <Paragraphs>267</Paragraphs>
  <Slides>24</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 Regular</vt:lpstr>
      <vt:lpstr>OPPOSans-B</vt:lpstr>
      <vt:lpstr>OPPOSans-H</vt:lpstr>
      <vt:lpstr>OPPOSans-M</vt:lpstr>
      <vt:lpstr>OPPOSans-R</vt:lpstr>
      <vt:lpstr>等线</vt:lpstr>
      <vt:lpstr>Arial</vt:lpstr>
      <vt:lpstr>Arial Bold</vt:lpstr>
      <vt:lpstr>Calibri</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薛 劭杰</cp:lastModifiedBy>
  <cp:revision>721</cp:revision>
  <dcterms:created xsi:type="dcterms:W3CDTF">2021-11-28T20:03:19Z</dcterms:created>
  <dcterms:modified xsi:type="dcterms:W3CDTF">2021-12-16T06:05:52Z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